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32"/>
  </p:notesMasterIdLst>
  <p:sldIdLst>
    <p:sldId id="289" r:id="rId2"/>
    <p:sldId id="288" r:id="rId3"/>
    <p:sldId id="263" r:id="rId4"/>
    <p:sldId id="259" r:id="rId5"/>
    <p:sldId id="262" r:id="rId6"/>
    <p:sldId id="265" r:id="rId7"/>
    <p:sldId id="292" r:id="rId8"/>
    <p:sldId id="267" r:id="rId9"/>
    <p:sldId id="293" r:id="rId10"/>
    <p:sldId id="268" r:id="rId11"/>
    <p:sldId id="269" r:id="rId12"/>
    <p:sldId id="294" r:id="rId13"/>
    <p:sldId id="272" r:id="rId14"/>
    <p:sldId id="271" r:id="rId15"/>
    <p:sldId id="280" r:id="rId16"/>
    <p:sldId id="295" r:id="rId17"/>
    <p:sldId id="296" r:id="rId18"/>
    <p:sldId id="297" r:id="rId19"/>
    <p:sldId id="285" r:id="rId20"/>
    <p:sldId id="273" r:id="rId21"/>
    <p:sldId id="276" r:id="rId22"/>
    <p:sldId id="277" r:id="rId23"/>
    <p:sldId id="298" r:id="rId24"/>
    <p:sldId id="279" r:id="rId25"/>
    <p:sldId id="282" r:id="rId26"/>
    <p:sldId id="283" r:id="rId27"/>
    <p:sldId id="284" r:id="rId28"/>
    <p:sldId id="274" r:id="rId29"/>
    <p:sldId id="286" r:id="rId30"/>
    <p:sldId id="29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1971" autoAdjust="0"/>
  </p:normalViewPr>
  <p:slideViewPr>
    <p:cSldViewPr snapToGrid="0">
      <p:cViewPr varScale="1">
        <p:scale>
          <a:sx n="73" d="100"/>
          <a:sy n="73" d="100"/>
        </p:scale>
        <p:origin x="534" y="72"/>
      </p:cViewPr>
      <p:guideLst>
        <p:guide orient="horz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8D8E45-BF7D-4942-A94C-01B91CC4748F}" type="doc">
      <dgm:prSet loTypeId="urn:microsoft.com/office/officeart/2011/layout/Circle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55E2571-5F10-4874-A70C-DB4D8139B22B}">
      <dgm:prSet/>
      <dgm:spPr/>
      <dgm:t>
        <a:bodyPr/>
        <a:lstStyle/>
        <a:p>
          <a:pPr rtl="0"/>
          <a:r>
            <a:rPr lang="en-IN" b="1" dirty="0" smtClean="0"/>
            <a:t>Natural Language Generation — </a:t>
          </a:r>
          <a:r>
            <a:rPr lang="en-IN" dirty="0" smtClean="0"/>
            <a:t>The generation of natural language by a computer.</a:t>
          </a:r>
          <a:endParaRPr lang="en-IN" dirty="0"/>
        </a:p>
      </dgm:t>
    </dgm:pt>
    <dgm:pt modelId="{FE0AD333-E68C-4740-9EEA-58EC208DA2E4}" type="parTrans" cxnId="{1295602C-B0CF-49B2-A63F-B3BF5A037944}">
      <dgm:prSet/>
      <dgm:spPr/>
      <dgm:t>
        <a:bodyPr/>
        <a:lstStyle/>
        <a:p>
          <a:endParaRPr lang="en-US"/>
        </a:p>
      </dgm:t>
    </dgm:pt>
    <dgm:pt modelId="{A7DB19BF-E0D9-4CCD-AD8F-D296094AB2B8}" type="sibTrans" cxnId="{1295602C-B0CF-49B2-A63F-B3BF5A037944}">
      <dgm:prSet/>
      <dgm:spPr/>
      <dgm:t>
        <a:bodyPr/>
        <a:lstStyle/>
        <a:p>
          <a:endParaRPr lang="en-US"/>
        </a:p>
      </dgm:t>
    </dgm:pt>
    <dgm:pt modelId="{F4E3EB2B-891B-4F47-BC82-DBCB130DB6D5}">
      <dgm:prSet/>
      <dgm:spPr/>
      <dgm:t>
        <a:bodyPr/>
        <a:lstStyle/>
        <a:p>
          <a:r>
            <a:rPr lang="en-IN" b="1" i="0" dirty="0" smtClean="0"/>
            <a:t>Natural Language Interaction---</a:t>
          </a:r>
          <a:r>
            <a:rPr lang="en-IN" b="0" i="0" dirty="0" smtClean="0"/>
            <a:t>users communicate and evoke responses from systems via natural language.</a:t>
          </a:r>
          <a:endParaRPr lang="en-IN" dirty="0"/>
        </a:p>
      </dgm:t>
    </dgm:pt>
    <dgm:pt modelId="{AAF6B29C-1D0A-4C17-A226-9D23FB083871}" type="sibTrans" cxnId="{6EB48C0C-9371-47E4-8D73-1649E1D31FCA}">
      <dgm:prSet/>
      <dgm:spPr/>
      <dgm:t>
        <a:bodyPr/>
        <a:lstStyle/>
        <a:p>
          <a:endParaRPr lang="en-US"/>
        </a:p>
      </dgm:t>
    </dgm:pt>
    <dgm:pt modelId="{1001F24F-7AD1-4D7E-9547-CFD3A2CA395B}" type="parTrans" cxnId="{6EB48C0C-9371-47E4-8D73-1649E1D31FCA}">
      <dgm:prSet/>
      <dgm:spPr/>
      <dgm:t>
        <a:bodyPr/>
        <a:lstStyle/>
        <a:p>
          <a:endParaRPr lang="en-US"/>
        </a:p>
      </dgm:t>
    </dgm:pt>
    <dgm:pt modelId="{18ADE66B-EF92-48C5-8112-38D30E0AA6A6}">
      <dgm:prSet/>
      <dgm:spPr/>
      <dgm:t>
        <a:bodyPr/>
        <a:lstStyle/>
        <a:p>
          <a:pPr rtl="0"/>
          <a:r>
            <a:rPr lang="en-IN" b="1" dirty="0" smtClean="0"/>
            <a:t>Natural Language Understanding — </a:t>
          </a:r>
          <a:r>
            <a:rPr lang="en-IN" dirty="0" smtClean="0"/>
            <a:t>The computers ability to     understand what we say.</a:t>
          </a:r>
          <a:endParaRPr lang="en-IN" dirty="0"/>
        </a:p>
      </dgm:t>
    </dgm:pt>
    <dgm:pt modelId="{46973735-F3A2-4883-8E80-EDF0B14E78E6}" type="sibTrans" cxnId="{52425E9C-0A22-41AA-9A5E-1BF9C06F364C}">
      <dgm:prSet/>
      <dgm:spPr/>
      <dgm:t>
        <a:bodyPr/>
        <a:lstStyle/>
        <a:p>
          <a:endParaRPr lang="en-US"/>
        </a:p>
      </dgm:t>
    </dgm:pt>
    <dgm:pt modelId="{0429BE65-1213-4C17-AFEE-5F22884CEE93}" type="parTrans" cxnId="{52425E9C-0A22-41AA-9A5E-1BF9C06F364C}">
      <dgm:prSet/>
      <dgm:spPr/>
      <dgm:t>
        <a:bodyPr/>
        <a:lstStyle/>
        <a:p>
          <a:endParaRPr lang="en-US"/>
        </a:p>
      </dgm:t>
    </dgm:pt>
    <dgm:pt modelId="{3970D59F-AA6C-45C5-A62C-2F57BBE0452C}" type="pres">
      <dgm:prSet presAssocID="{E08D8E45-BF7D-4942-A94C-01B91CC4748F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N"/>
        </a:p>
      </dgm:t>
    </dgm:pt>
    <dgm:pt modelId="{CBB0CAFD-24AA-4862-9DFB-7845FC461661}" type="pres">
      <dgm:prSet presAssocID="{F4E3EB2B-891B-4F47-BC82-DBCB130DB6D5}" presName="Accent3" presStyleCnt="0"/>
      <dgm:spPr/>
    </dgm:pt>
    <dgm:pt modelId="{70E11F8F-D4A8-4AC2-912F-B6C7E819EDFE}" type="pres">
      <dgm:prSet presAssocID="{F4E3EB2B-891B-4F47-BC82-DBCB130DB6D5}" presName="Accent" presStyleLbl="node1" presStyleIdx="0" presStyleCnt="3"/>
      <dgm:spPr/>
    </dgm:pt>
    <dgm:pt modelId="{2B34313A-990E-4AF6-8EB7-01BB761D4EB5}" type="pres">
      <dgm:prSet presAssocID="{F4E3EB2B-891B-4F47-BC82-DBCB130DB6D5}" presName="ParentBackground3" presStyleCnt="0"/>
      <dgm:spPr/>
    </dgm:pt>
    <dgm:pt modelId="{743463CB-629E-4541-9471-D0303ADEF245}" type="pres">
      <dgm:prSet presAssocID="{F4E3EB2B-891B-4F47-BC82-DBCB130DB6D5}" presName="ParentBackground" presStyleLbl="fgAcc1" presStyleIdx="0" presStyleCnt="3"/>
      <dgm:spPr/>
      <dgm:t>
        <a:bodyPr/>
        <a:lstStyle/>
        <a:p>
          <a:endParaRPr lang="en-US"/>
        </a:p>
      </dgm:t>
    </dgm:pt>
    <dgm:pt modelId="{D2F9C365-40C2-4242-BE02-7E34FF3DA244}" type="pres">
      <dgm:prSet presAssocID="{F4E3EB2B-891B-4F47-BC82-DBCB130DB6D5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FBA8E9-C15C-46A6-9C8F-30108186FBB6}" type="pres">
      <dgm:prSet presAssocID="{B55E2571-5F10-4874-A70C-DB4D8139B22B}" presName="Accent2" presStyleCnt="0"/>
      <dgm:spPr/>
    </dgm:pt>
    <dgm:pt modelId="{592FA974-F6A4-4CCA-8EC1-86B83B48C8A8}" type="pres">
      <dgm:prSet presAssocID="{B55E2571-5F10-4874-A70C-DB4D8139B22B}" presName="Accent" presStyleLbl="node1" presStyleIdx="1" presStyleCnt="3"/>
      <dgm:spPr/>
    </dgm:pt>
    <dgm:pt modelId="{8836F2AC-DD7C-44DE-8BD2-78D6A40702FD}" type="pres">
      <dgm:prSet presAssocID="{B55E2571-5F10-4874-A70C-DB4D8139B22B}" presName="ParentBackground2" presStyleCnt="0"/>
      <dgm:spPr/>
    </dgm:pt>
    <dgm:pt modelId="{3984BD66-E5B1-4B5D-A37C-6A6F09182127}" type="pres">
      <dgm:prSet presAssocID="{B55E2571-5F10-4874-A70C-DB4D8139B22B}" presName="ParentBackground" presStyleLbl="fgAcc1" presStyleIdx="1" presStyleCnt="3" custLinFactNeighborX="-1036" custLinFactNeighborY="-431"/>
      <dgm:spPr/>
      <dgm:t>
        <a:bodyPr/>
        <a:lstStyle/>
        <a:p>
          <a:endParaRPr lang="en-IN"/>
        </a:p>
      </dgm:t>
    </dgm:pt>
    <dgm:pt modelId="{91D39AD5-67EE-46F0-B770-8E3AFF100C36}" type="pres">
      <dgm:prSet presAssocID="{B55E2571-5F10-4874-A70C-DB4D8139B22B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A70208-0566-4243-B64C-930B5C7351E3}" type="pres">
      <dgm:prSet presAssocID="{18ADE66B-EF92-48C5-8112-38D30E0AA6A6}" presName="Accent1" presStyleCnt="0"/>
      <dgm:spPr/>
    </dgm:pt>
    <dgm:pt modelId="{DB46E216-9343-4538-8D3D-A72A69F09FC6}" type="pres">
      <dgm:prSet presAssocID="{18ADE66B-EF92-48C5-8112-38D30E0AA6A6}" presName="Accent" presStyleLbl="node1" presStyleIdx="2" presStyleCnt="3"/>
      <dgm:spPr/>
    </dgm:pt>
    <dgm:pt modelId="{50BDA125-3F86-471E-BD95-D026C2A0D06B}" type="pres">
      <dgm:prSet presAssocID="{18ADE66B-EF92-48C5-8112-38D30E0AA6A6}" presName="ParentBackground1" presStyleCnt="0"/>
      <dgm:spPr/>
    </dgm:pt>
    <dgm:pt modelId="{3A4BB679-FFA7-434A-A3CB-BD78E5891591}" type="pres">
      <dgm:prSet presAssocID="{18ADE66B-EF92-48C5-8112-38D30E0AA6A6}" presName="ParentBackground" presStyleLbl="fgAcc1" presStyleIdx="2" presStyleCnt="3"/>
      <dgm:spPr/>
      <dgm:t>
        <a:bodyPr/>
        <a:lstStyle/>
        <a:p>
          <a:endParaRPr lang="en-IN"/>
        </a:p>
      </dgm:t>
    </dgm:pt>
    <dgm:pt modelId="{50DA9698-767D-47CF-BC5A-66AC53258B44}" type="pres">
      <dgm:prSet presAssocID="{18ADE66B-EF92-48C5-8112-38D30E0AA6A6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B48C0C-9371-47E4-8D73-1649E1D31FCA}" srcId="{E08D8E45-BF7D-4942-A94C-01B91CC4748F}" destId="{F4E3EB2B-891B-4F47-BC82-DBCB130DB6D5}" srcOrd="2" destOrd="0" parTransId="{1001F24F-7AD1-4D7E-9547-CFD3A2CA395B}" sibTransId="{AAF6B29C-1D0A-4C17-A226-9D23FB083871}"/>
    <dgm:cxn modelId="{1295602C-B0CF-49B2-A63F-B3BF5A037944}" srcId="{E08D8E45-BF7D-4942-A94C-01B91CC4748F}" destId="{B55E2571-5F10-4874-A70C-DB4D8139B22B}" srcOrd="1" destOrd="0" parTransId="{FE0AD333-E68C-4740-9EEA-58EC208DA2E4}" sibTransId="{A7DB19BF-E0D9-4CCD-AD8F-D296094AB2B8}"/>
    <dgm:cxn modelId="{86377815-CF9E-42CF-8710-5C252A59DFE2}" type="presOf" srcId="{18ADE66B-EF92-48C5-8112-38D30E0AA6A6}" destId="{3A4BB679-FFA7-434A-A3CB-BD78E5891591}" srcOrd="0" destOrd="0" presId="urn:microsoft.com/office/officeart/2011/layout/CircleProcess"/>
    <dgm:cxn modelId="{52425E9C-0A22-41AA-9A5E-1BF9C06F364C}" srcId="{E08D8E45-BF7D-4942-A94C-01B91CC4748F}" destId="{18ADE66B-EF92-48C5-8112-38D30E0AA6A6}" srcOrd="0" destOrd="0" parTransId="{0429BE65-1213-4C17-AFEE-5F22884CEE93}" sibTransId="{46973735-F3A2-4883-8E80-EDF0B14E78E6}"/>
    <dgm:cxn modelId="{89D8EC9D-1789-4F0F-B06E-307DA654ED9D}" type="presOf" srcId="{F4E3EB2B-891B-4F47-BC82-DBCB130DB6D5}" destId="{743463CB-629E-4541-9471-D0303ADEF245}" srcOrd="0" destOrd="0" presId="urn:microsoft.com/office/officeart/2011/layout/CircleProcess"/>
    <dgm:cxn modelId="{99AF29A0-14F7-46F2-8D2A-E7DBA07EDDAF}" type="presOf" srcId="{18ADE66B-EF92-48C5-8112-38D30E0AA6A6}" destId="{50DA9698-767D-47CF-BC5A-66AC53258B44}" srcOrd="1" destOrd="0" presId="urn:microsoft.com/office/officeart/2011/layout/CircleProcess"/>
    <dgm:cxn modelId="{EE3D9C16-10A2-4035-BE81-491B4E9378BD}" type="presOf" srcId="{B55E2571-5F10-4874-A70C-DB4D8139B22B}" destId="{3984BD66-E5B1-4B5D-A37C-6A6F09182127}" srcOrd="0" destOrd="0" presId="urn:microsoft.com/office/officeart/2011/layout/CircleProcess"/>
    <dgm:cxn modelId="{AE23AED6-54FC-42BB-A66A-C4EA6EF3945C}" type="presOf" srcId="{E08D8E45-BF7D-4942-A94C-01B91CC4748F}" destId="{3970D59F-AA6C-45C5-A62C-2F57BBE0452C}" srcOrd="0" destOrd="0" presId="urn:microsoft.com/office/officeart/2011/layout/CircleProcess"/>
    <dgm:cxn modelId="{AFED3C5D-236C-479A-9BE0-6786340E56D3}" type="presOf" srcId="{F4E3EB2B-891B-4F47-BC82-DBCB130DB6D5}" destId="{D2F9C365-40C2-4242-BE02-7E34FF3DA244}" srcOrd="1" destOrd="0" presId="urn:microsoft.com/office/officeart/2011/layout/CircleProcess"/>
    <dgm:cxn modelId="{C20A789D-364C-4C38-8BE8-E9A9DFE1C2C0}" type="presOf" srcId="{B55E2571-5F10-4874-A70C-DB4D8139B22B}" destId="{91D39AD5-67EE-46F0-B770-8E3AFF100C36}" srcOrd="1" destOrd="0" presId="urn:microsoft.com/office/officeart/2011/layout/CircleProcess"/>
    <dgm:cxn modelId="{6C457B50-938C-4D57-AB14-8DFB785784E4}" type="presParOf" srcId="{3970D59F-AA6C-45C5-A62C-2F57BBE0452C}" destId="{CBB0CAFD-24AA-4862-9DFB-7845FC461661}" srcOrd="0" destOrd="0" presId="urn:microsoft.com/office/officeart/2011/layout/CircleProcess"/>
    <dgm:cxn modelId="{27D01721-2F0E-4E3C-92FC-3EE4963BFA76}" type="presParOf" srcId="{CBB0CAFD-24AA-4862-9DFB-7845FC461661}" destId="{70E11F8F-D4A8-4AC2-912F-B6C7E819EDFE}" srcOrd="0" destOrd="0" presId="urn:microsoft.com/office/officeart/2011/layout/CircleProcess"/>
    <dgm:cxn modelId="{01F10957-2E16-49D7-955F-5DB99E5B358B}" type="presParOf" srcId="{3970D59F-AA6C-45C5-A62C-2F57BBE0452C}" destId="{2B34313A-990E-4AF6-8EB7-01BB761D4EB5}" srcOrd="1" destOrd="0" presId="urn:microsoft.com/office/officeart/2011/layout/CircleProcess"/>
    <dgm:cxn modelId="{EC095FFB-5AD4-4D3F-B702-A92C42B81810}" type="presParOf" srcId="{2B34313A-990E-4AF6-8EB7-01BB761D4EB5}" destId="{743463CB-629E-4541-9471-D0303ADEF245}" srcOrd="0" destOrd="0" presId="urn:microsoft.com/office/officeart/2011/layout/CircleProcess"/>
    <dgm:cxn modelId="{DDC3D3FA-A999-4FB8-A0BD-75CB53678AB1}" type="presParOf" srcId="{3970D59F-AA6C-45C5-A62C-2F57BBE0452C}" destId="{D2F9C365-40C2-4242-BE02-7E34FF3DA244}" srcOrd="2" destOrd="0" presId="urn:microsoft.com/office/officeart/2011/layout/CircleProcess"/>
    <dgm:cxn modelId="{782F7AF6-4DBF-4ED6-B836-06ACF852FEE6}" type="presParOf" srcId="{3970D59F-AA6C-45C5-A62C-2F57BBE0452C}" destId="{99FBA8E9-C15C-46A6-9C8F-30108186FBB6}" srcOrd="3" destOrd="0" presId="urn:microsoft.com/office/officeart/2011/layout/CircleProcess"/>
    <dgm:cxn modelId="{58D24FD3-B3EB-47CA-9833-7D13ABF2660D}" type="presParOf" srcId="{99FBA8E9-C15C-46A6-9C8F-30108186FBB6}" destId="{592FA974-F6A4-4CCA-8EC1-86B83B48C8A8}" srcOrd="0" destOrd="0" presId="urn:microsoft.com/office/officeart/2011/layout/CircleProcess"/>
    <dgm:cxn modelId="{93BC16B5-C65B-4B78-83E9-915A00506D3E}" type="presParOf" srcId="{3970D59F-AA6C-45C5-A62C-2F57BBE0452C}" destId="{8836F2AC-DD7C-44DE-8BD2-78D6A40702FD}" srcOrd="4" destOrd="0" presId="urn:microsoft.com/office/officeart/2011/layout/CircleProcess"/>
    <dgm:cxn modelId="{E5B3B4D3-3641-467F-AFEA-3E0CF093336A}" type="presParOf" srcId="{8836F2AC-DD7C-44DE-8BD2-78D6A40702FD}" destId="{3984BD66-E5B1-4B5D-A37C-6A6F09182127}" srcOrd="0" destOrd="0" presId="urn:microsoft.com/office/officeart/2011/layout/CircleProcess"/>
    <dgm:cxn modelId="{CECC854D-19FC-464D-A70F-9CA7E5842B79}" type="presParOf" srcId="{3970D59F-AA6C-45C5-A62C-2F57BBE0452C}" destId="{91D39AD5-67EE-46F0-B770-8E3AFF100C36}" srcOrd="5" destOrd="0" presId="urn:microsoft.com/office/officeart/2011/layout/CircleProcess"/>
    <dgm:cxn modelId="{83003FFF-9FEB-41E5-93FD-E27D633A21E1}" type="presParOf" srcId="{3970D59F-AA6C-45C5-A62C-2F57BBE0452C}" destId="{ADA70208-0566-4243-B64C-930B5C7351E3}" srcOrd="6" destOrd="0" presId="urn:microsoft.com/office/officeart/2011/layout/CircleProcess"/>
    <dgm:cxn modelId="{D16753EE-D051-4605-8AAA-85B8468E3750}" type="presParOf" srcId="{ADA70208-0566-4243-B64C-930B5C7351E3}" destId="{DB46E216-9343-4538-8D3D-A72A69F09FC6}" srcOrd="0" destOrd="0" presId="urn:microsoft.com/office/officeart/2011/layout/CircleProcess"/>
    <dgm:cxn modelId="{2BE92A52-E2CA-4ABC-B319-731405025581}" type="presParOf" srcId="{3970D59F-AA6C-45C5-A62C-2F57BBE0452C}" destId="{50BDA125-3F86-471E-BD95-D026C2A0D06B}" srcOrd="7" destOrd="0" presId="urn:microsoft.com/office/officeart/2011/layout/CircleProcess"/>
    <dgm:cxn modelId="{5B23057F-FAE1-4BE9-A05D-22E481213316}" type="presParOf" srcId="{50BDA125-3F86-471E-BD95-D026C2A0D06B}" destId="{3A4BB679-FFA7-434A-A3CB-BD78E5891591}" srcOrd="0" destOrd="0" presId="urn:microsoft.com/office/officeart/2011/layout/CircleProcess"/>
    <dgm:cxn modelId="{420A897F-2AE5-414E-8C14-DE8D3A106689}" type="presParOf" srcId="{3970D59F-AA6C-45C5-A62C-2F57BBE0452C}" destId="{50DA9698-767D-47CF-BC5A-66AC53258B44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09EF90-7EED-4CF2-9961-F11E439013D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9F21DEB-AB19-4B2C-9379-2B98B1CE6684}">
      <dgm:prSet/>
      <dgm:spPr/>
      <dgm:t>
        <a:bodyPr/>
        <a:lstStyle/>
        <a:p>
          <a:pPr rtl="0"/>
          <a:r>
            <a:rPr lang="en-IN" dirty="0" smtClean="0">
              <a:solidFill>
                <a:schemeClr val="tx1"/>
              </a:solidFill>
            </a:rPr>
            <a:t>Parsing and Grammar</a:t>
          </a:r>
          <a:endParaRPr lang="en-IN" dirty="0">
            <a:solidFill>
              <a:schemeClr val="tx1"/>
            </a:solidFill>
          </a:endParaRPr>
        </a:p>
      </dgm:t>
    </dgm:pt>
    <dgm:pt modelId="{00774177-FC0A-4A53-8406-F5232432701F}" type="parTrans" cxnId="{C28740D9-5079-45BB-9763-502E88120604}">
      <dgm:prSet/>
      <dgm:spPr/>
      <dgm:t>
        <a:bodyPr/>
        <a:lstStyle/>
        <a:p>
          <a:endParaRPr lang="en-US"/>
        </a:p>
      </dgm:t>
    </dgm:pt>
    <dgm:pt modelId="{8E05C835-CBFC-40E4-B013-12863A5E1A33}" type="sibTrans" cxnId="{C28740D9-5079-45BB-9763-502E88120604}">
      <dgm:prSet/>
      <dgm:spPr/>
      <dgm:t>
        <a:bodyPr/>
        <a:lstStyle/>
        <a:p>
          <a:endParaRPr lang="en-US"/>
        </a:p>
      </dgm:t>
    </dgm:pt>
    <dgm:pt modelId="{6269A6E9-7EBB-41B1-8787-551EA860D197}">
      <dgm:prSet/>
      <dgm:spPr/>
      <dgm:t>
        <a:bodyPr/>
        <a:lstStyle/>
        <a:p>
          <a:pPr rtl="0"/>
          <a:r>
            <a:rPr lang="en-IN" dirty="0" smtClean="0"/>
            <a:t>How is a sentence composed?</a:t>
          </a:r>
          <a:endParaRPr lang="en-IN" dirty="0"/>
        </a:p>
      </dgm:t>
    </dgm:pt>
    <dgm:pt modelId="{B4651275-7281-4745-86BB-1A1AC56DA27C}" type="parTrans" cxnId="{174A09FF-E43D-463D-93DB-923DC1B4FDB0}">
      <dgm:prSet/>
      <dgm:spPr/>
      <dgm:t>
        <a:bodyPr/>
        <a:lstStyle/>
        <a:p>
          <a:endParaRPr lang="en-US"/>
        </a:p>
      </dgm:t>
    </dgm:pt>
    <dgm:pt modelId="{E72B95FE-A414-4AF6-A912-BFBDDA912FD7}" type="sibTrans" cxnId="{174A09FF-E43D-463D-93DB-923DC1B4FDB0}">
      <dgm:prSet/>
      <dgm:spPr/>
      <dgm:t>
        <a:bodyPr/>
        <a:lstStyle/>
        <a:p>
          <a:endParaRPr lang="en-US"/>
        </a:p>
      </dgm:t>
    </dgm:pt>
    <dgm:pt modelId="{5D8820E6-D26E-452E-B921-46618E1DFD38}">
      <dgm:prSet/>
      <dgm:spPr/>
      <dgm:t>
        <a:bodyPr/>
        <a:lstStyle/>
        <a:p>
          <a:pPr rtl="0"/>
          <a:r>
            <a:rPr lang="en-IN" dirty="0" smtClean="0">
              <a:solidFill>
                <a:schemeClr val="tx1"/>
              </a:solidFill>
            </a:rPr>
            <a:t>Lexicons</a:t>
          </a:r>
          <a:endParaRPr lang="en-IN" dirty="0">
            <a:solidFill>
              <a:schemeClr val="tx1"/>
            </a:solidFill>
          </a:endParaRPr>
        </a:p>
      </dgm:t>
    </dgm:pt>
    <dgm:pt modelId="{39DEC954-361F-4483-B50D-4F922B2E43F8}" type="parTrans" cxnId="{44D0061E-164B-4129-93DE-D4BA9D1AED13}">
      <dgm:prSet/>
      <dgm:spPr/>
      <dgm:t>
        <a:bodyPr/>
        <a:lstStyle/>
        <a:p>
          <a:endParaRPr lang="en-US"/>
        </a:p>
      </dgm:t>
    </dgm:pt>
    <dgm:pt modelId="{9D14BD3D-6F58-4ABA-9236-8E16F4035EE8}" type="sibTrans" cxnId="{44D0061E-164B-4129-93DE-D4BA9D1AED13}">
      <dgm:prSet/>
      <dgm:spPr/>
      <dgm:t>
        <a:bodyPr/>
        <a:lstStyle/>
        <a:p>
          <a:endParaRPr lang="en-US"/>
        </a:p>
      </dgm:t>
    </dgm:pt>
    <dgm:pt modelId="{4DF2FB0B-C41E-4DBF-B88C-CC5CBC337A06}">
      <dgm:prSet/>
      <dgm:spPr/>
      <dgm:t>
        <a:bodyPr/>
        <a:lstStyle/>
        <a:p>
          <a:pPr rtl="0"/>
          <a:r>
            <a:rPr lang="en-IN" dirty="0" smtClean="0"/>
            <a:t>How is a word composed?</a:t>
          </a:r>
          <a:endParaRPr lang="en-IN" dirty="0"/>
        </a:p>
      </dgm:t>
    </dgm:pt>
    <dgm:pt modelId="{725B5394-D679-4BAC-BDC2-E9FB05B74ABA}" type="parTrans" cxnId="{01B1AE69-DFA8-41F1-A0C7-5C73D1EC96F3}">
      <dgm:prSet/>
      <dgm:spPr/>
      <dgm:t>
        <a:bodyPr/>
        <a:lstStyle/>
        <a:p>
          <a:endParaRPr lang="en-US"/>
        </a:p>
      </dgm:t>
    </dgm:pt>
    <dgm:pt modelId="{848E692E-3A08-450E-8B3E-714CF7ABED77}" type="sibTrans" cxnId="{01B1AE69-DFA8-41F1-A0C7-5C73D1EC96F3}">
      <dgm:prSet/>
      <dgm:spPr/>
      <dgm:t>
        <a:bodyPr/>
        <a:lstStyle/>
        <a:p>
          <a:endParaRPr lang="en-US"/>
        </a:p>
      </dgm:t>
    </dgm:pt>
    <dgm:pt modelId="{DE5C63D0-D61F-4954-9A5E-3D5E3449E883}">
      <dgm:prSet/>
      <dgm:spPr/>
      <dgm:t>
        <a:bodyPr/>
        <a:lstStyle/>
        <a:p>
          <a:pPr rtl="0"/>
          <a:r>
            <a:rPr lang="en-IN" dirty="0" smtClean="0">
              <a:solidFill>
                <a:schemeClr val="tx1"/>
              </a:solidFill>
            </a:rPr>
            <a:t>Ambiguity</a:t>
          </a:r>
          <a:endParaRPr lang="en-IN" dirty="0">
            <a:solidFill>
              <a:schemeClr val="tx1"/>
            </a:solidFill>
          </a:endParaRPr>
        </a:p>
      </dgm:t>
    </dgm:pt>
    <dgm:pt modelId="{34608A5C-1C0C-49E3-ACC8-4BA42C0F76DC}" type="parTrans" cxnId="{0A01BE65-BB73-4D1C-B477-9134707B65FE}">
      <dgm:prSet/>
      <dgm:spPr/>
      <dgm:t>
        <a:bodyPr/>
        <a:lstStyle/>
        <a:p>
          <a:endParaRPr lang="en-US"/>
        </a:p>
      </dgm:t>
    </dgm:pt>
    <dgm:pt modelId="{A5D3DE0A-26B5-4836-831F-848638E46861}" type="sibTrans" cxnId="{0A01BE65-BB73-4D1C-B477-9134707B65FE}">
      <dgm:prSet/>
      <dgm:spPr/>
      <dgm:t>
        <a:bodyPr/>
        <a:lstStyle/>
        <a:p>
          <a:endParaRPr lang="en-US"/>
        </a:p>
      </dgm:t>
    </dgm:pt>
    <dgm:pt modelId="{A19FCEB8-5D30-404F-8E13-77FF459D7F7A}" type="pres">
      <dgm:prSet presAssocID="{FF09EF90-7EED-4CF2-9961-F11E439013D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B3B32B-14E7-426D-967D-188BFD41C5D8}" type="pres">
      <dgm:prSet presAssocID="{D9F21DEB-AB19-4B2C-9379-2B98B1CE668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ED307B-CEC6-4AD9-92AE-F529D85F53C8}" type="pres">
      <dgm:prSet presAssocID="{D9F21DEB-AB19-4B2C-9379-2B98B1CE6684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3D0A1F-FDEB-4863-A634-57CCC26BEE18}" type="pres">
      <dgm:prSet presAssocID="{5D8820E6-D26E-452E-B921-46618E1DFD3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8FA1E9-8210-4B6A-BE24-725DC2DC00E9}" type="pres">
      <dgm:prSet presAssocID="{5D8820E6-D26E-452E-B921-46618E1DFD38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D0B7A3-DC10-4840-9415-78B8F280FD53}" type="pres">
      <dgm:prSet presAssocID="{DE5C63D0-D61F-4954-9A5E-3D5E3449E88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A99310-3A84-4D27-A0B1-035DAAA73643}" type="presOf" srcId="{5D8820E6-D26E-452E-B921-46618E1DFD38}" destId="{193D0A1F-FDEB-4863-A634-57CCC26BEE18}" srcOrd="0" destOrd="0" presId="urn:microsoft.com/office/officeart/2005/8/layout/vList2"/>
    <dgm:cxn modelId="{F785F067-5112-4EBB-B93E-4D543596E281}" type="presOf" srcId="{D9F21DEB-AB19-4B2C-9379-2B98B1CE6684}" destId="{87B3B32B-14E7-426D-967D-188BFD41C5D8}" srcOrd="0" destOrd="0" presId="urn:microsoft.com/office/officeart/2005/8/layout/vList2"/>
    <dgm:cxn modelId="{44D0061E-164B-4129-93DE-D4BA9D1AED13}" srcId="{FF09EF90-7EED-4CF2-9961-F11E439013D5}" destId="{5D8820E6-D26E-452E-B921-46618E1DFD38}" srcOrd="1" destOrd="0" parTransId="{39DEC954-361F-4483-B50D-4F922B2E43F8}" sibTransId="{9D14BD3D-6F58-4ABA-9236-8E16F4035EE8}"/>
    <dgm:cxn modelId="{FD648B87-63FA-45B1-B0CE-2952CF6C4315}" type="presOf" srcId="{6269A6E9-7EBB-41B1-8787-551EA860D197}" destId="{2DED307B-CEC6-4AD9-92AE-F529D85F53C8}" srcOrd="0" destOrd="0" presId="urn:microsoft.com/office/officeart/2005/8/layout/vList2"/>
    <dgm:cxn modelId="{0A01BE65-BB73-4D1C-B477-9134707B65FE}" srcId="{FF09EF90-7EED-4CF2-9961-F11E439013D5}" destId="{DE5C63D0-D61F-4954-9A5E-3D5E3449E883}" srcOrd="2" destOrd="0" parTransId="{34608A5C-1C0C-49E3-ACC8-4BA42C0F76DC}" sibTransId="{A5D3DE0A-26B5-4836-831F-848638E46861}"/>
    <dgm:cxn modelId="{53D3F5C0-54ED-43BE-8065-B80B7FE4F592}" type="presOf" srcId="{FF09EF90-7EED-4CF2-9961-F11E439013D5}" destId="{A19FCEB8-5D30-404F-8E13-77FF459D7F7A}" srcOrd="0" destOrd="0" presId="urn:microsoft.com/office/officeart/2005/8/layout/vList2"/>
    <dgm:cxn modelId="{F7F6B6F6-DB5D-4DE1-AC12-8FE81D2D1344}" type="presOf" srcId="{4DF2FB0B-C41E-4DBF-B88C-CC5CBC337A06}" destId="{6D8FA1E9-8210-4B6A-BE24-725DC2DC00E9}" srcOrd="0" destOrd="0" presId="urn:microsoft.com/office/officeart/2005/8/layout/vList2"/>
    <dgm:cxn modelId="{C28740D9-5079-45BB-9763-502E88120604}" srcId="{FF09EF90-7EED-4CF2-9961-F11E439013D5}" destId="{D9F21DEB-AB19-4B2C-9379-2B98B1CE6684}" srcOrd="0" destOrd="0" parTransId="{00774177-FC0A-4A53-8406-F5232432701F}" sibTransId="{8E05C835-CBFC-40E4-B013-12863A5E1A33}"/>
    <dgm:cxn modelId="{174A09FF-E43D-463D-93DB-923DC1B4FDB0}" srcId="{D9F21DEB-AB19-4B2C-9379-2B98B1CE6684}" destId="{6269A6E9-7EBB-41B1-8787-551EA860D197}" srcOrd="0" destOrd="0" parTransId="{B4651275-7281-4745-86BB-1A1AC56DA27C}" sibTransId="{E72B95FE-A414-4AF6-A912-BFBDDA912FD7}"/>
    <dgm:cxn modelId="{3755F75F-F504-433D-96B5-650C373AF5B8}" type="presOf" srcId="{DE5C63D0-D61F-4954-9A5E-3D5E3449E883}" destId="{7FD0B7A3-DC10-4840-9415-78B8F280FD53}" srcOrd="0" destOrd="0" presId="urn:microsoft.com/office/officeart/2005/8/layout/vList2"/>
    <dgm:cxn modelId="{01B1AE69-DFA8-41F1-A0C7-5C73D1EC96F3}" srcId="{5D8820E6-D26E-452E-B921-46618E1DFD38}" destId="{4DF2FB0B-C41E-4DBF-B88C-CC5CBC337A06}" srcOrd="0" destOrd="0" parTransId="{725B5394-D679-4BAC-BDC2-E9FB05B74ABA}" sibTransId="{848E692E-3A08-450E-8B3E-714CF7ABED77}"/>
    <dgm:cxn modelId="{43638912-FA92-4D90-B32C-0099C4A31B10}" type="presParOf" srcId="{A19FCEB8-5D30-404F-8E13-77FF459D7F7A}" destId="{87B3B32B-14E7-426D-967D-188BFD41C5D8}" srcOrd="0" destOrd="0" presId="urn:microsoft.com/office/officeart/2005/8/layout/vList2"/>
    <dgm:cxn modelId="{B92D81A6-B77E-4D6A-A76C-0648DBA7FD25}" type="presParOf" srcId="{A19FCEB8-5D30-404F-8E13-77FF459D7F7A}" destId="{2DED307B-CEC6-4AD9-92AE-F529D85F53C8}" srcOrd="1" destOrd="0" presId="urn:microsoft.com/office/officeart/2005/8/layout/vList2"/>
    <dgm:cxn modelId="{65DB67CD-DC86-4C8F-B46F-4BA28FEF337A}" type="presParOf" srcId="{A19FCEB8-5D30-404F-8E13-77FF459D7F7A}" destId="{193D0A1F-FDEB-4863-A634-57CCC26BEE18}" srcOrd="2" destOrd="0" presId="urn:microsoft.com/office/officeart/2005/8/layout/vList2"/>
    <dgm:cxn modelId="{C7EFEC2A-4AE4-4B19-AF52-DBD0BCEB2AD7}" type="presParOf" srcId="{A19FCEB8-5D30-404F-8E13-77FF459D7F7A}" destId="{6D8FA1E9-8210-4B6A-BE24-725DC2DC00E9}" srcOrd="3" destOrd="0" presId="urn:microsoft.com/office/officeart/2005/8/layout/vList2"/>
    <dgm:cxn modelId="{29C5976C-61D6-414E-B7DC-A74B3ED906E9}" type="presParOf" srcId="{A19FCEB8-5D30-404F-8E13-77FF459D7F7A}" destId="{7FD0B7A3-DC10-4840-9415-78B8F280FD5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28AE49-B503-48A6-8645-D54C2919B85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EA27D2-3ADF-4ACA-9986-12369667063C}">
      <dgm:prSet custT="1"/>
      <dgm:spPr/>
      <dgm:t>
        <a:bodyPr/>
        <a:lstStyle/>
        <a:p>
          <a:pPr rtl="0"/>
          <a:r>
            <a:rPr lang="en-IN" sz="2800" b="1" dirty="0" smtClean="0">
              <a:solidFill>
                <a:schemeClr val="tx1">
                  <a:lumMod val="95000"/>
                  <a:lumOff val="5000"/>
                </a:schemeClr>
              </a:solidFill>
            </a:rPr>
            <a:t># I was riding in the car.</a:t>
          </a:r>
          <a:endParaRPr lang="en-IN" sz="2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56725C12-D4CB-4A7D-BC7B-F80421FF0EE2}" type="parTrans" cxnId="{991FC496-D5AF-4B51-BE7D-08F757E88FC5}">
      <dgm:prSet/>
      <dgm:spPr/>
      <dgm:t>
        <a:bodyPr/>
        <a:lstStyle/>
        <a:p>
          <a:endParaRPr lang="en-US"/>
        </a:p>
      </dgm:t>
    </dgm:pt>
    <dgm:pt modelId="{9B7D4CE7-7AD3-48D6-BE7A-0B9C0717C5DE}" type="sibTrans" cxnId="{991FC496-D5AF-4B51-BE7D-08F757E88FC5}">
      <dgm:prSet/>
      <dgm:spPr/>
      <dgm:t>
        <a:bodyPr/>
        <a:lstStyle/>
        <a:p>
          <a:endParaRPr lang="en-US"/>
        </a:p>
      </dgm:t>
    </dgm:pt>
    <dgm:pt modelId="{DEE6C1A4-D066-49B7-8878-6185A3C70047}">
      <dgm:prSet/>
      <dgm:spPr/>
      <dgm:t>
        <a:bodyPr/>
        <a:lstStyle/>
        <a:p>
          <a:pPr rtl="0"/>
          <a:r>
            <a:rPr lang="en-IN" dirty="0" smtClean="0"/>
            <a:t>Now, imagine all the English words in the vocabulary with all their different fixations at the end of them. </a:t>
          </a:r>
          <a:endParaRPr lang="en-IN" dirty="0"/>
        </a:p>
      </dgm:t>
    </dgm:pt>
    <dgm:pt modelId="{80FCBC2A-5741-4131-9275-FA6670FCCC44}" type="parTrans" cxnId="{B699AF0E-C696-4774-9667-4D7E8D9CF033}">
      <dgm:prSet/>
      <dgm:spPr/>
      <dgm:t>
        <a:bodyPr/>
        <a:lstStyle/>
        <a:p>
          <a:endParaRPr lang="en-US"/>
        </a:p>
      </dgm:t>
    </dgm:pt>
    <dgm:pt modelId="{52CBB5FB-6ABB-4613-9AB0-C2C792153B09}" type="sibTrans" cxnId="{B699AF0E-C696-4774-9667-4D7E8D9CF033}">
      <dgm:prSet/>
      <dgm:spPr/>
      <dgm:t>
        <a:bodyPr/>
        <a:lstStyle/>
        <a:p>
          <a:endParaRPr lang="en-US"/>
        </a:p>
      </dgm:t>
    </dgm:pt>
    <dgm:pt modelId="{82D92C54-86C9-45C7-9936-EE2AA193014D}">
      <dgm:prSet/>
      <dgm:spPr/>
      <dgm:t>
        <a:bodyPr/>
        <a:lstStyle/>
        <a:p>
          <a:pPr rtl="0"/>
          <a:r>
            <a:rPr lang="en-IN" dirty="0" smtClean="0"/>
            <a:t>To store them all would require a huge database that would contain many words that actually mean the same.</a:t>
          </a:r>
          <a:endParaRPr lang="en-IN" dirty="0"/>
        </a:p>
      </dgm:t>
    </dgm:pt>
    <dgm:pt modelId="{FF0D394D-66EA-44A2-8FBB-E00594B41131}" type="parTrans" cxnId="{E5E37D99-208D-459F-B7EE-B6BE4433CE0A}">
      <dgm:prSet/>
      <dgm:spPr/>
      <dgm:t>
        <a:bodyPr/>
        <a:lstStyle/>
        <a:p>
          <a:endParaRPr lang="en-US"/>
        </a:p>
      </dgm:t>
    </dgm:pt>
    <dgm:pt modelId="{ED3587D4-FDBD-4D25-8CD4-C2E8ABD5ED80}" type="sibTrans" cxnId="{E5E37D99-208D-459F-B7EE-B6BE4433CE0A}">
      <dgm:prSet/>
      <dgm:spPr/>
      <dgm:t>
        <a:bodyPr/>
        <a:lstStyle/>
        <a:p>
          <a:endParaRPr lang="en-US"/>
        </a:p>
      </dgm:t>
    </dgm:pt>
    <dgm:pt modelId="{751956AA-3C56-4A0C-9F40-93AC794EDD7C}">
      <dgm:prSet custT="1"/>
      <dgm:spPr/>
      <dgm:t>
        <a:bodyPr/>
        <a:lstStyle/>
        <a:p>
          <a:pPr rtl="0"/>
          <a:r>
            <a:rPr lang="en-IN" sz="2800" b="1" dirty="0" smtClean="0">
              <a:solidFill>
                <a:schemeClr val="tx1">
                  <a:lumMod val="95000"/>
                  <a:lumOff val="5000"/>
                </a:schemeClr>
              </a:solidFill>
            </a:rPr>
            <a:t># I was taking a ride in the car</a:t>
          </a:r>
          <a:endParaRPr lang="en-IN" sz="2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3D2D3C1-FDFE-4FDF-BEDA-B465DE847C3D}" type="sibTrans" cxnId="{2FCA93F1-17D2-428D-BE83-F8CE5272C206}">
      <dgm:prSet/>
      <dgm:spPr/>
      <dgm:t>
        <a:bodyPr/>
        <a:lstStyle/>
        <a:p>
          <a:endParaRPr lang="en-US"/>
        </a:p>
      </dgm:t>
    </dgm:pt>
    <dgm:pt modelId="{9793C171-7A31-46BF-9512-113EDEEA505F}" type="parTrans" cxnId="{2FCA93F1-17D2-428D-BE83-F8CE5272C206}">
      <dgm:prSet/>
      <dgm:spPr/>
      <dgm:t>
        <a:bodyPr/>
        <a:lstStyle/>
        <a:p>
          <a:endParaRPr lang="en-US"/>
        </a:p>
      </dgm:t>
    </dgm:pt>
    <dgm:pt modelId="{489D16BE-28F9-47FD-91B0-05B8C0C6971C}" type="pres">
      <dgm:prSet presAssocID="{6F28AE49-B503-48A6-8645-D54C2919B85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A230D1C-00B7-42C4-92E3-B6555654055C}" type="pres">
      <dgm:prSet presAssocID="{751956AA-3C56-4A0C-9F40-93AC794EDD7C}" presName="linNode" presStyleCnt="0"/>
      <dgm:spPr/>
    </dgm:pt>
    <dgm:pt modelId="{C7B503BD-5198-4224-AE26-2BF7E28F0498}" type="pres">
      <dgm:prSet presAssocID="{751956AA-3C56-4A0C-9F40-93AC794EDD7C}" presName="parentText" presStyleLbl="node1" presStyleIdx="0" presStyleCnt="4" custLinFactNeighborX="207" custLinFactNeighborY="44940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26404C-8359-467C-953E-E97C7A40E779}" type="pres">
      <dgm:prSet presAssocID="{C3D2D3C1-FDFE-4FDF-BEDA-B465DE847C3D}" presName="sp" presStyleCnt="0"/>
      <dgm:spPr/>
    </dgm:pt>
    <dgm:pt modelId="{7608075D-EE8A-4300-BF90-5DF0B382BA9E}" type="pres">
      <dgm:prSet presAssocID="{4EEA27D2-3ADF-4ACA-9986-12369667063C}" presName="linNode" presStyleCnt="0"/>
      <dgm:spPr/>
    </dgm:pt>
    <dgm:pt modelId="{F4805738-4B3F-4C69-860B-84A23936F466}" type="pres">
      <dgm:prSet presAssocID="{4EEA27D2-3ADF-4ACA-9986-12369667063C}" presName="parentText" presStyleLbl="node1" presStyleIdx="1" presStyleCnt="4" custLinFactX="45579" custLinFactNeighborX="100000" custLinFactNeighborY="-53851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8437677-2E05-4792-B3D8-D51678F69F6E}" type="pres">
      <dgm:prSet presAssocID="{9B7D4CE7-7AD3-48D6-BE7A-0B9C0717C5DE}" presName="sp" presStyleCnt="0"/>
      <dgm:spPr/>
    </dgm:pt>
    <dgm:pt modelId="{683C4743-543D-4ADC-BDF3-DD2049C9DA1D}" type="pres">
      <dgm:prSet presAssocID="{DEE6C1A4-D066-49B7-8878-6185A3C70047}" presName="linNode" presStyleCnt="0"/>
      <dgm:spPr/>
    </dgm:pt>
    <dgm:pt modelId="{20DB380E-AE7D-4238-B9BF-FD6305C46DA3}" type="pres">
      <dgm:prSet presAssocID="{DEE6C1A4-D066-49B7-8878-6185A3C70047}" presName="parentText" presStyleLbl="node1" presStyleIdx="2" presStyleCnt="4" custScaleX="156768" custScaleY="104367" custLinFactNeighborX="33894" custLinFactNeighborY="-29007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D6134A1-460C-45F3-80B1-2C13C5E739A6}" type="pres">
      <dgm:prSet presAssocID="{52CBB5FB-6ABB-4613-9AB0-C2C792153B09}" presName="sp" presStyleCnt="0"/>
      <dgm:spPr/>
    </dgm:pt>
    <dgm:pt modelId="{5FF2C96E-88F8-45FF-93F1-0C33B2FC99F4}" type="pres">
      <dgm:prSet presAssocID="{82D92C54-86C9-45C7-9936-EE2AA193014D}" presName="linNode" presStyleCnt="0"/>
      <dgm:spPr/>
    </dgm:pt>
    <dgm:pt modelId="{ADF2A206-A37A-4C0F-900B-416B36315C5D}" type="pres">
      <dgm:prSet presAssocID="{82D92C54-86C9-45C7-9936-EE2AA193014D}" presName="parentText" presStyleLbl="node1" presStyleIdx="3" presStyleCnt="4" custScaleX="241198" custLinFactNeighborX="2892" custLinFactNeighborY="2012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5E37D99-208D-459F-B7EE-B6BE4433CE0A}" srcId="{6F28AE49-B503-48A6-8645-D54C2919B853}" destId="{82D92C54-86C9-45C7-9936-EE2AA193014D}" srcOrd="3" destOrd="0" parTransId="{FF0D394D-66EA-44A2-8FBB-E00594B41131}" sibTransId="{ED3587D4-FDBD-4D25-8CD4-C2E8ABD5ED80}"/>
    <dgm:cxn modelId="{80E93C68-9420-4076-A390-53A9A5888CDF}" type="presOf" srcId="{6F28AE49-B503-48A6-8645-D54C2919B853}" destId="{489D16BE-28F9-47FD-91B0-05B8C0C6971C}" srcOrd="0" destOrd="0" presId="urn:microsoft.com/office/officeart/2005/8/layout/vList5"/>
    <dgm:cxn modelId="{A9D1B278-CF3A-4403-B760-22FA7828B77B}" type="presOf" srcId="{4EEA27D2-3ADF-4ACA-9986-12369667063C}" destId="{F4805738-4B3F-4C69-860B-84A23936F466}" srcOrd="0" destOrd="0" presId="urn:microsoft.com/office/officeart/2005/8/layout/vList5"/>
    <dgm:cxn modelId="{B699AF0E-C696-4774-9667-4D7E8D9CF033}" srcId="{6F28AE49-B503-48A6-8645-D54C2919B853}" destId="{DEE6C1A4-D066-49B7-8878-6185A3C70047}" srcOrd="2" destOrd="0" parTransId="{80FCBC2A-5741-4131-9275-FA6670FCCC44}" sibTransId="{52CBB5FB-6ABB-4613-9AB0-C2C792153B09}"/>
    <dgm:cxn modelId="{E27807D6-622D-4F81-886C-DDA98D5A5F02}" type="presOf" srcId="{DEE6C1A4-D066-49B7-8878-6185A3C70047}" destId="{20DB380E-AE7D-4238-B9BF-FD6305C46DA3}" srcOrd="0" destOrd="0" presId="urn:microsoft.com/office/officeart/2005/8/layout/vList5"/>
    <dgm:cxn modelId="{991FC496-D5AF-4B51-BE7D-08F757E88FC5}" srcId="{6F28AE49-B503-48A6-8645-D54C2919B853}" destId="{4EEA27D2-3ADF-4ACA-9986-12369667063C}" srcOrd="1" destOrd="0" parTransId="{56725C12-D4CB-4A7D-BC7B-F80421FF0EE2}" sibTransId="{9B7D4CE7-7AD3-48D6-BE7A-0B9C0717C5DE}"/>
    <dgm:cxn modelId="{2FCA93F1-17D2-428D-BE83-F8CE5272C206}" srcId="{6F28AE49-B503-48A6-8645-D54C2919B853}" destId="{751956AA-3C56-4A0C-9F40-93AC794EDD7C}" srcOrd="0" destOrd="0" parTransId="{9793C171-7A31-46BF-9512-113EDEEA505F}" sibTransId="{C3D2D3C1-FDFE-4FDF-BEDA-B465DE847C3D}"/>
    <dgm:cxn modelId="{4E0B930A-7C21-4E7D-8D32-E70A18160A15}" type="presOf" srcId="{751956AA-3C56-4A0C-9F40-93AC794EDD7C}" destId="{C7B503BD-5198-4224-AE26-2BF7E28F0498}" srcOrd="0" destOrd="0" presId="urn:microsoft.com/office/officeart/2005/8/layout/vList5"/>
    <dgm:cxn modelId="{6CF95377-B671-4209-9E8C-BA621BF6C6D2}" type="presOf" srcId="{82D92C54-86C9-45C7-9936-EE2AA193014D}" destId="{ADF2A206-A37A-4C0F-900B-416B36315C5D}" srcOrd="0" destOrd="0" presId="urn:microsoft.com/office/officeart/2005/8/layout/vList5"/>
    <dgm:cxn modelId="{BE33BB6B-DDC7-4E37-B84C-06717958A0EB}" type="presParOf" srcId="{489D16BE-28F9-47FD-91B0-05B8C0C6971C}" destId="{CA230D1C-00B7-42C4-92E3-B6555654055C}" srcOrd="0" destOrd="0" presId="urn:microsoft.com/office/officeart/2005/8/layout/vList5"/>
    <dgm:cxn modelId="{378FE15D-EFF4-42E0-AD45-F7F37634BD49}" type="presParOf" srcId="{CA230D1C-00B7-42C4-92E3-B6555654055C}" destId="{C7B503BD-5198-4224-AE26-2BF7E28F0498}" srcOrd="0" destOrd="0" presId="urn:microsoft.com/office/officeart/2005/8/layout/vList5"/>
    <dgm:cxn modelId="{93A0F661-1D72-433B-A9F8-255F193980AB}" type="presParOf" srcId="{489D16BE-28F9-47FD-91B0-05B8C0C6971C}" destId="{0B26404C-8359-467C-953E-E97C7A40E779}" srcOrd="1" destOrd="0" presId="urn:microsoft.com/office/officeart/2005/8/layout/vList5"/>
    <dgm:cxn modelId="{073FDCA0-339D-4EB9-A992-A17CE5D13199}" type="presParOf" srcId="{489D16BE-28F9-47FD-91B0-05B8C0C6971C}" destId="{7608075D-EE8A-4300-BF90-5DF0B382BA9E}" srcOrd="2" destOrd="0" presId="urn:microsoft.com/office/officeart/2005/8/layout/vList5"/>
    <dgm:cxn modelId="{537C3097-D2DD-4D5B-879F-DF3BC3E9B613}" type="presParOf" srcId="{7608075D-EE8A-4300-BF90-5DF0B382BA9E}" destId="{F4805738-4B3F-4C69-860B-84A23936F466}" srcOrd="0" destOrd="0" presId="urn:microsoft.com/office/officeart/2005/8/layout/vList5"/>
    <dgm:cxn modelId="{66243350-533C-412D-9A95-489F7DCDD665}" type="presParOf" srcId="{489D16BE-28F9-47FD-91B0-05B8C0C6971C}" destId="{18437677-2E05-4792-B3D8-D51678F69F6E}" srcOrd="3" destOrd="0" presId="urn:microsoft.com/office/officeart/2005/8/layout/vList5"/>
    <dgm:cxn modelId="{7AF24374-224F-45A1-8975-422B68A0E51D}" type="presParOf" srcId="{489D16BE-28F9-47FD-91B0-05B8C0C6971C}" destId="{683C4743-543D-4ADC-BDF3-DD2049C9DA1D}" srcOrd="4" destOrd="0" presId="urn:microsoft.com/office/officeart/2005/8/layout/vList5"/>
    <dgm:cxn modelId="{6988AC89-A47E-4347-BB38-2C1418C74EAE}" type="presParOf" srcId="{683C4743-543D-4ADC-BDF3-DD2049C9DA1D}" destId="{20DB380E-AE7D-4238-B9BF-FD6305C46DA3}" srcOrd="0" destOrd="0" presId="urn:microsoft.com/office/officeart/2005/8/layout/vList5"/>
    <dgm:cxn modelId="{3E091697-4FFB-4489-9BB9-0366FA4F154D}" type="presParOf" srcId="{489D16BE-28F9-47FD-91B0-05B8C0C6971C}" destId="{5D6134A1-460C-45F3-80B1-2C13C5E739A6}" srcOrd="5" destOrd="0" presId="urn:microsoft.com/office/officeart/2005/8/layout/vList5"/>
    <dgm:cxn modelId="{0D2DD4BE-DBA6-462F-8091-D66730A15B20}" type="presParOf" srcId="{489D16BE-28F9-47FD-91B0-05B8C0C6971C}" destId="{5FF2C96E-88F8-45FF-93F1-0C33B2FC99F4}" srcOrd="6" destOrd="0" presId="urn:microsoft.com/office/officeart/2005/8/layout/vList5"/>
    <dgm:cxn modelId="{2630060C-58D7-43FF-9DF6-02DFCFB2F467}" type="presParOf" srcId="{5FF2C96E-88F8-45FF-93F1-0C33B2FC99F4}" destId="{ADF2A206-A37A-4C0F-900B-416B36315C5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C3B6EE-FDE8-4EC7-B7A5-74BDABE117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20B17B-A732-47E6-8B46-761D04BD2797}">
      <dgm:prSet custT="1"/>
      <dgm:spPr/>
      <dgm:t>
        <a:bodyPr/>
        <a:lstStyle/>
        <a:p>
          <a:r>
            <a:rPr lang="en-US" altLang="en-US" sz="2000" dirty="0" smtClean="0"/>
            <a:t>More extensive Language </a:t>
          </a:r>
          <a:r>
            <a:rPr lang="en-US" altLang="en-US" sz="2000" dirty="0" smtClean="0">
              <a:sym typeface="Wingdings" panose="05000000000000000000" pitchFamily="2" charset="2"/>
            </a:rPr>
            <a:t> more Ambiguity</a:t>
          </a:r>
        </a:p>
        <a:p>
          <a:endParaRPr lang="en-US" altLang="en-US" sz="2000" dirty="0" smtClean="0">
            <a:sym typeface="Wingdings" panose="05000000000000000000" pitchFamily="2" charset="2"/>
          </a:endParaRPr>
        </a:p>
        <a:p>
          <a:r>
            <a:rPr lang="en-US" altLang="en-US" sz="2000" dirty="0" smtClean="0">
              <a:sym typeface="Wingdings" panose="05000000000000000000" pitchFamily="2" charset="2"/>
            </a:rPr>
            <a:t>Disambiguation: </a:t>
          </a:r>
        </a:p>
        <a:p>
          <a:r>
            <a:rPr lang="en-US" altLang="en-US" sz="2000" dirty="0" smtClean="0">
              <a:sym typeface="Wingdings" panose="05000000000000000000" pitchFamily="2" charset="2"/>
            </a:rPr>
            <a:t>              task of finding correct interpretation</a:t>
          </a:r>
        </a:p>
        <a:p>
          <a:r>
            <a:rPr lang="en-US" altLang="en-US" sz="2000" dirty="0" smtClean="0">
              <a:sym typeface="Wingdings" panose="05000000000000000000" pitchFamily="2" charset="2"/>
            </a:rPr>
            <a:t>Evidence: </a:t>
          </a:r>
        </a:p>
        <a:p>
          <a:r>
            <a:rPr lang="en-US" altLang="en-US" sz="2000" dirty="0" smtClean="0">
              <a:sym typeface="Wingdings" panose="05000000000000000000" pitchFamily="2" charset="2"/>
            </a:rPr>
            <a:t>       Syntactic </a:t>
          </a:r>
        </a:p>
        <a:p>
          <a:r>
            <a:rPr lang="en-US" altLang="en-US" sz="2000" dirty="0" smtClean="0">
              <a:sym typeface="Wingdings" panose="05000000000000000000" pitchFamily="2" charset="2"/>
            </a:rPr>
            <a:t>       Lexical</a:t>
          </a:r>
        </a:p>
        <a:p>
          <a:r>
            <a:rPr lang="en-US" altLang="en-US" sz="2000" dirty="0" smtClean="0">
              <a:sym typeface="Wingdings" panose="05000000000000000000" pitchFamily="2" charset="2"/>
            </a:rPr>
            <a:t>       Semantic </a:t>
          </a:r>
        </a:p>
        <a:p>
          <a:r>
            <a:rPr lang="en-US" altLang="en-US" sz="2000" dirty="0" smtClean="0">
              <a:sym typeface="Wingdings" panose="05000000000000000000" pitchFamily="2" charset="2"/>
            </a:rPr>
            <a:t>       Metonymy</a:t>
          </a:r>
        </a:p>
        <a:p>
          <a:r>
            <a:rPr lang="en-US" altLang="en-US" sz="2000" dirty="0" smtClean="0">
              <a:sym typeface="Wingdings" panose="05000000000000000000" pitchFamily="2" charset="2"/>
            </a:rPr>
            <a:t>       Metaphor</a:t>
          </a:r>
          <a:endParaRPr lang="en-IN" sz="2000" dirty="0">
            <a:solidFill>
              <a:schemeClr val="tx1"/>
            </a:solidFill>
          </a:endParaRPr>
        </a:p>
      </dgm:t>
    </dgm:pt>
    <dgm:pt modelId="{2916D929-730B-43F5-B5B7-5BB496AB809A}" type="parTrans" cxnId="{6F5D0F75-D4DC-4E86-A11D-C2F3D8D9D5CC}">
      <dgm:prSet/>
      <dgm:spPr/>
      <dgm:t>
        <a:bodyPr/>
        <a:lstStyle/>
        <a:p>
          <a:endParaRPr lang="en-US"/>
        </a:p>
      </dgm:t>
    </dgm:pt>
    <dgm:pt modelId="{2313974E-0DE4-4ECF-882F-7BA70C845F4F}" type="sibTrans" cxnId="{6F5D0F75-D4DC-4E86-A11D-C2F3D8D9D5CC}">
      <dgm:prSet/>
      <dgm:spPr/>
      <dgm:t>
        <a:bodyPr/>
        <a:lstStyle/>
        <a:p>
          <a:endParaRPr lang="en-US"/>
        </a:p>
      </dgm:t>
    </dgm:pt>
    <dgm:pt modelId="{11B02172-E55B-4D08-A7E0-C1C5351C9922}" type="pres">
      <dgm:prSet presAssocID="{35C3B6EE-FDE8-4EC7-B7A5-74BDABE1174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1C5447A-4A07-4BD2-BE51-1A9C43B65C05}" type="pres">
      <dgm:prSet presAssocID="{9120B17B-A732-47E6-8B46-761D04BD2797}" presName="parentText" presStyleLbl="node1" presStyleIdx="0" presStyleCnt="1" custScaleY="359173" custLinFactNeighborX="-7383" custLinFactNeighborY="2313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926C0A-BE04-422F-B557-D7A88A2F082F}" type="presOf" srcId="{9120B17B-A732-47E6-8B46-761D04BD2797}" destId="{31C5447A-4A07-4BD2-BE51-1A9C43B65C05}" srcOrd="0" destOrd="0" presId="urn:microsoft.com/office/officeart/2005/8/layout/vList2"/>
    <dgm:cxn modelId="{2C53C0B5-1E79-48F2-B57D-AA79B307152C}" type="presOf" srcId="{35C3B6EE-FDE8-4EC7-B7A5-74BDABE11745}" destId="{11B02172-E55B-4D08-A7E0-C1C5351C9922}" srcOrd="0" destOrd="0" presId="urn:microsoft.com/office/officeart/2005/8/layout/vList2"/>
    <dgm:cxn modelId="{6F5D0F75-D4DC-4E86-A11D-C2F3D8D9D5CC}" srcId="{35C3B6EE-FDE8-4EC7-B7A5-74BDABE11745}" destId="{9120B17B-A732-47E6-8B46-761D04BD2797}" srcOrd="0" destOrd="0" parTransId="{2916D929-730B-43F5-B5B7-5BB496AB809A}" sibTransId="{2313974E-0DE4-4ECF-882F-7BA70C845F4F}"/>
    <dgm:cxn modelId="{D015B35C-C2D2-43D5-B6EB-497FD648E344}" type="presParOf" srcId="{11B02172-E55B-4D08-A7E0-C1C5351C9922}" destId="{31C5447A-4A07-4BD2-BE51-1A9C43B65C0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7D703D-B6D7-4210-A8A6-DEE9E5003155}" type="doc">
      <dgm:prSet loTypeId="urn:diagrams.loki3.com/VaryingWidth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CA194C-C933-42A9-BD65-F020E8E11AD0}">
      <dgm:prSet/>
      <dgm:spPr/>
      <dgm:t>
        <a:bodyPr/>
        <a:lstStyle/>
        <a:p>
          <a:pPr rtl="0"/>
          <a:r>
            <a:rPr lang="en-IN" dirty="0" smtClean="0"/>
            <a:t>SENTENCE                            </a:t>
          </a:r>
          <a:endParaRPr lang="en-IN" dirty="0"/>
        </a:p>
      </dgm:t>
    </dgm:pt>
    <dgm:pt modelId="{604AEE7D-8492-4247-B100-22AAC7652D55}" type="parTrans" cxnId="{A3A0A00C-5E92-476B-9A6B-003E4FFA4A94}">
      <dgm:prSet/>
      <dgm:spPr/>
      <dgm:t>
        <a:bodyPr/>
        <a:lstStyle/>
        <a:p>
          <a:endParaRPr lang="en-US"/>
        </a:p>
      </dgm:t>
    </dgm:pt>
    <dgm:pt modelId="{4212BADE-7BDF-4FF5-B5DE-D239949931FA}" type="sibTrans" cxnId="{A3A0A00C-5E92-476B-9A6B-003E4FFA4A94}">
      <dgm:prSet/>
      <dgm:spPr/>
      <dgm:t>
        <a:bodyPr/>
        <a:lstStyle/>
        <a:p>
          <a:endParaRPr lang="en-US"/>
        </a:p>
      </dgm:t>
    </dgm:pt>
    <dgm:pt modelId="{76A80622-CD0C-44EA-9F3A-1C01F3EED522}">
      <dgm:prSet/>
      <dgm:spPr/>
      <dgm:t>
        <a:bodyPr/>
        <a:lstStyle/>
        <a:p>
          <a:pPr rtl="0"/>
          <a:r>
            <a:rPr lang="en-IN" b="0" baseline="0" dirty="0" smtClean="0"/>
            <a:t>I ate spaghetti with meatballs.		(ingredient of spaghetti)</a:t>
          </a:r>
          <a:endParaRPr lang="en-IN" dirty="0"/>
        </a:p>
      </dgm:t>
    </dgm:pt>
    <dgm:pt modelId="{6DCB55AB-7D0C-4289-8447-5C9F3C05E70C}" type="parTrans" cxnId="{6B4EE196-8E7C-40F6-B9FD-62167867AF15}">
      <dgm:prSet/>
      <dgm:spPr/>
      <dgm:t>
        <a:bodyPr/>
        <a:lstStyle/>
        <a:p>
          <a:endParaRPr lang="en-US"/>
        </a:p>
      </dgm:t>
    </dgm:pt>
    <dgm:pt modelId="{9C8374C7-93BE-4C9C-B5B0-E79A8B77B1B3}" type="sibTrans" cxnId="{6B4EE196-8E7C-40F6-B9FD-62167867AF15}">
      <dgm:prSet/>
      <dgm:spPr/>
      <dgm:t>
        <a:bodyPr/>
        <a:lstStyle/>
        <a:p>
          <a:endParaRPr lang="en-US"/>
        </a:p>
      </dgm:t>
    </dgm:pt>
    <dgm:pt modelId="{42A5B75F-73C1-47F9-922E-79183E3EF844}">
      <dgm:prSet/>
      <dgm:spPr/>
      <dgm:t>
        <a:bodyPr/>
        <a:lstStyle/>
        <a:p>
          <a:pPr rtl="0"/>
          <a:r>
            <a:rPr lang="en-IN" b="0" baseline="0" dirty="0" smtClean="0"/>
            <a:t>I ate spaghetti with salad.		(side dish of spaghetti)</a:t>
          </a:r>
          <a:endParaRPr lang="en-IN" dirty="0"/>
        </a:p>
      </dgm:t>
    </dgm:pt>
    <dgm:pt modelId="{A95FF10A-0D8C-411B-BF05-B79D9EEFA053}" type="parTrans" cxnId="{18FEF82D-7B74-43DD-AD3D-CDC9AC2DF78E}">
      <dgm:prSet/>
      <dgm:spPr/>
      <dgm:t>
        <a:bodyPr/>
        <a:lstStyle/>
        <a:p>
          <a:endParaRPr lang="en-US"/>
        </a:p>
      </dgm:t>
    </dgm:pt>
    <dgm:pt modelId="{198D9ACC-97CC-4547-B70A-95AD1E3ACF79}" type="sibTrans" cxnId="{18FEF82D-7B74-43DD-AD3D-CDC9AC2DF78E}">
      <dgm:prSet/>
      <dgm:spPr/>
      <dgm:t>
        <a:bodyPr/>
        <a:lstStyle/>
        <a:p>
          <a:endParaRPr lang="en-US"/>
        </a:p>
      </dgm:t>
    </dgm:pt>
    <dgm:pt modelId="{2F5A27D9-D05A-4FB8-8FF3-FAD845CB8AAC}">
      <dgm:prSet/>
      <dgm:spPr/>
      <dgm:t>
        <a:bodyPr/>
        <a:lstStyle/>
        <a:p>
          <a:pPr rtl="0"/>
          <a:r>
            <a:rPr lang="en-IN" b="0" baseline="0" dirty="0" smtClean="0"/>
            <a:t>I ate spaghetti with abandon. 		(manner of eating)</a:t>
          </a:r>
          <a:endParaRPr lang="en-IN" dirty="0"/>
        </a:p>
      </dgm:t>
    </dgm:pt>
    <dgm:pt modelId="{EE2C9B90-0D22-43BD-8BFD-94C90183F0B7}" type="parTrans" cxnId="{610B8F2A-7916-42D2-8D81-F18F6F3C7AE2}">
      <dgm:prSet/>
      <dgm:spPr/>
      <dgm:t>
        <a:bodyPr/>
        <a:lstStyle/>
        <a:p>
          <a:endParaRPr lang="en-US"/>
        </a:p>
      </dgm:t>
    </dgm:pt>
    <dgm:pt modelId="{CA3872C6-1C3E-4059-88D5-F19FE4F8A3FB}" type="sibTrans" cxnId="{610B8F2A-7916-42D2-8D81-F18F6F3C7AE2}">
      <dgm:prSet/>
      <dgm:spPr/>
      <dgm:t>
        <a:bodyPr/>
        <a:lstStyle/>
        <a:p>
          <a:endParaRPr lang="en-US"/>
        </a:p>
      </dgm:t>
    </dgm:pt>
    <dgm:pt modelId="{52FE3D2C-1B65-4141-8709-FB37FE1339A0}">
      <dgm:prSet/>
      <dgm:spPr/>
      <dgm:t>
        <a:bodyPr/>
        <a:lstStyle/>
        <a:p>
          <a:pPr rtl="0"/>
          <a:r>
            <a:rPr lang="en-IN" b="0" baseline="0" dirty="0" smtClean="0"/>
            <a:t>I ate spaghetti with a fork.		(instrument of eating)</a:t>
          </a:r>
          <a:endParaRPr lang="en-IN" dirty="0"/>
        </a:p>
      </dgm:t>
    </dgm:pt>
    <dgm:pt modelId="{EF767328-1522-4D52-A6ED-64CB1AC8606A}" type="parTrans" cxnId="{B6F1494B-F422-40D8-BEFC-50441F280A54}">
      <dgm:prSet/>
      <dgm:spPr/>
      <dgm:t>
        <a:bodyPr/>
        <a:lstStyle/>
        <a:p>
          <a:endParaRPr lang="en-US"/>
        </a:p>
      </dgm:t>
    </dgm:pt>
    <dgm:pt modelId="{CF80AB29-195E-499D-9D26-C4899A0C3269}" type="sibTrans" cxnId="{B6F1494B-F422-40D8-BEFC-50441F280A54}">
      <dgm:prSet/>
      <dgm:spPr/>
      <dgm:t>
        <a:bodyPr/>
        <a:lstStyle/>
        <a:p>
          <a:endParaRPr lang="en-US"/>
        </a:p>
      </dgm:t>
    </dgm:pt>
    <dgm:pt modelId="{C92AF660-AC1A-4915-9514-D914D9EEE8BD}">
      <dgm:prSet/>
      <dgm:spPr/>
      <dgm:t>
        <a:bodyPr/>
        <a:lstStyle/>
        <a:p>
          <a:pPr rtl="0"/>
          <a:r>
            <a:rPr lang="en-IN" b="0" baseline="0" dirty="0" smtClean="0"/>
            <a:t>I ate spaghetti with a friend.		(accompanier of eating)</a:t>
          </a:r>
          <a:endParaRPr lang="en-IN" dirty="0"/>
        </a:p>
      </dgm:t>
    </dgm:pt>
    <dgm:pt modelId="{651267D8-90DA-4D14-86DA-DA4375753436}" type="parTrans" cxnId="{55A6427F-CA24-4622-B897-1C6F4A9A1A59}">
      <dgm:prSet/>
      <dgm:spPr/>
      <dgm:t>
        <a:bodyPr/>
        <a:lstStyle/>
        <a:p>
          <a:endParaRPr lang="en-US"/>
        </a:p>
      </dgm:t>
    </dgm:pt>
    <dgm:pt modelId="{2A46DE26-0E7A-404B-A1EE-172524F7675F}" type="sibTrans" cxnId="{55A6427F-CA24-4622-B897-1C6F4A9A1A59}">
      <dgm:prSet/>
      <dgm:spPr/>
      <dgm:t>
        <a:bodyPr/>
        <a:lstStyle/>
        <a:p>
          <a:endParaRPr lang="en-US"/>
        </a:p>
      </dgm:t>
    </dgm:pt>
    <dgm:pt modelId="{4B6C0B15-8DD4-41CD-9DB9-006FE99E9EA6}">
      <dgm:prSet/>
      <dgm:spPr/>
      <dgm:t>
        <a:bodyPr/>
        <a:lstStyle/>
        <a:p>
          <a:pPr rtl="0"/>
          <a:r>
            <a:rPr lang="en-IN" b="0" baseline="0" dirty="0" smtClean="0"/>
            <a:t>Disambiguation is probabilistic!</a:t>
          </a:r>
          <a:endParaRPr lang="en-IN" dirty="0"/>
        </a:p>
      </dgm:t>
    </dgm:pt>
    <dgm:pt modelId="{58B6ECC1-E7EF-42D5-B121-8F276B16D036}" type="parTrans" cxnId="{BF7DF454-44EF-415E-916B-E809FCA785C9}">
      <dgm:prSet/>
      <dgm:spPr/>
      <dgm:t>
        <a:bodyPr/>
        <a:lstStyle/>
        <a:p>
          <a:endParaRPr lang="en-US"/>
        </a:p>
      </dgm:t>
    </dgm:pt>
    <dgm:pt modelId="{B8A68C20-3250-4B96-93A4-06FA543DBCF9}" type="sibTrans" cxnId="{BF7DF454-44EF-415E-916B-E809FCA785C9}">
      <dgm:prSet/>
      <dgm:spPr/>
      <dgm:t>
        <a:bodyPr/>
        <a:lstStyle/>
        <a:p>
          <a:endParaRPr lang="en-US"/>
        </a:p>
      </dgm:t>
    </dgm:pt>
    <dgm:pt modelId="{0A2CCF60-0A40-4D0A-9CF5-F1BC0C2941F7}" type="pres">
      <dgm:prSet presAssocID="{3F7D703D-B6D7-4210-A8A6-DEE9E5003155}" presName="Name0" presStyleCnt="0">
        <dgm:presLayoutVars>
          <dgm:resizeHandles/>
        </dgm:presLayoutVars>
      </dgm:prSet>
      <dgm:spPr/>
      <dgm:t>
        <a:bodyPr/>
        <a:lstStyle/>
        <a:p>
          <a:endParaRPr lang="en-US"/>
        </a:p>
      </dgm:t>
    </dgm:pt>
    <dgm:pt modelId="{49C504D7-9047-449F-BFBD-4D6254B97F58}" type="pres">
      <dgm:prSet presAssocID="{63CA194C-C933-42A9-BD65-F020E8E11AD0}" presName="text" presStyleLbl="node1" presStyleIdx="0" presStyleCnt="7" custScaleX="3460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888508-6989-4712-9695-79005611AE3F}" type="pres">
      <dgm:prSet presAssocID="{4212BADE-7BDF-4FF5-B5DE-D239949931FA}" presName="space" presStyleCnt="0"/>
      <dgm:spPr/>
    </dgm:pt>
    <dgm:pt modelId="{86552A8F-98B8-4395-BD2B-C0AD31519A0E}" type="pres">
      <dgm:prSet presAssocID="{76A80622-CD0C-44EA-9F3A-1C01F3EED522}" presName="text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C51091-B912-45A8-AB24-7CB115BC6631}" type="pres">
      <dgm:prSet presAssocID="{9C8374C7-93BE-4C9C-B5B0-E79A8B77B1B3}" presName="space" presStyleCnt="0"/>
      <dgm:spPr/>
    </dgm:pt>
    <dgm:pt modelId="{C543432E-40D9-434A-BCA0-6DE29DD06877}" type="pres">
      <dgm:prSet presAssocID="{42A5B75F-73C1-47F9-922E-79183E3EF844}" presName="text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10342-2551-42A2-9596-77FFEF8BE383}" type="pres">
      <dgm:prSet presAssocID="{198D9ACC-97CC-4547-B70A-95AD1E3ACF79}" presName="space" presStyleCnt="0"/>
      <dgm:spPr/>
    </dgm:pt>
    <dgm:pt modelId="{80963584-DA02-412A-86F5-8FC4A212F541}" type="pres">
      <dgm:prSet presAssocID="{2F5A27D9-D05A-4FB8-8FF3-FAD845CB8AAC}" presName="text" presStyleLbl="node1" presStyleIdx="3" presStyleCnt="7" custScaleX="1060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F18A5A-FFB4-457F-B264-D3382C7DBA33}" type="pres">
      <dgm:prSet presAssocID="{CA3872C6-1C3E-4059-88D5-F19FE4F8A3FB}" presName="space" presStyleCnt="0"/>
      <dgm:spPr/>
    </dgm:pt>
    <dgm:pt modelId="{504E6F76-4657-47A3-8B89-DC77AB6763E7}" type="pres">
      <dgm:prSet presAssocID="{52FE3D2C-1B65-4141-8709-FB37FE1339A0}" presName="text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6929B1-C336-4EB3-97EE-9B054CA105D6}" type="pres">
      <dgm:prSet presAssocID="{CF80AB29-195E-499D-9D26-C4899A0C3269}" presName="space" presStyleCnt="0"/>
      <dgm:spPr/>
    </dgm:pt>
    <dgm:pt modelId="{8AC4CFCD-85FE-48E2-BAE0-DDBC19F5827D}" type="pres">
      <dgm:prSet presAssocID="{C92AF660-AC1A-4915-9514-D914D9EEE8BD}" presName="text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F0B000-2343-4C98-A39A-B016E6DC0C97}" type="pres">
      <dgm:prSet presAssocID="{2A46DE26-0E7A-404B-A1EE-172524F7675F}" presName="space" presStyleCnt="0"/>
      <dgm:spPr/>
    </dgm:pt>
    <dgm:pt modelId="{CA6355F5-0F40-448C-9D50-C0A3E8F200B7}" type="pres">
      <dgm:prSet presAssocID="{4B6C0B15-8DD4-41CD-9DB9-006FE99E9EA6}" presName="text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7DF454-44EF-415E-916B-E809FCA785C9}" srcId="{3F7D703D-B6D7-4210-A8A6-DEE9E5003155}" destId="{4B6C0B15-8DD4-41CD-9DB9-006FE99E9EA6}" srcOrd="6" destOrd="0" parTransId="{58B6ECC1-E7EF-42D5-B121-8F276B16D036}" sibTransId="{B8A68C20-3250-4B96-93A4-06FA543DBCF9}"/>
    <dgm:cxn modelId="{6B4EE196-8E7C-40F6-B9FD-62167867AF15}" srcId="{3F7D703D-B6D7-4210-A8A6-DEE9E5003155}" destId="{76A80622-CD0C-44EA-9F3A-1C01F3EED522}" srcOrd="1" destOrd="0" parTransId="{6DCB55AB-7D0C-4289-8447-5C9F3C05E70C}" sibTransId="{9C8374C7-93BE-4C9C-B5B0-E79A8B77B1B3}"/>
    <dgm:cxn modelId="{4D8E9658-6D32-4675-A86A-E600AA0C703E}" type="presOf" srcId="{76A80622-CD0C-44EA-9F3A-1C01F3EED522}" destId="{86552A8F-98B8-4395-BD2B-C0AD31519A0E}" srcOrd="0" destOrd="0" presId="urn:diagrams.loki3.com/VaryingWidthList"/>
    <dgm:cxn modelId="{610B8F2A-7916-42D2-8D81-F18F6F3C7AE2}" srcId="{3F7D703D-B6D7-4210-A8A6-DEE9E5003155}" destId="{2F5A27D9-D05A-4FB8-8FF3-FAD845CB8AAC}" srcOrd="3" destOrd="0" parTransId="{EE2C9B90-0D22-43BD-8BFD-94C90183F0B7}" sibTransId="{CA3872C6-1C3E-4059-88D5-F19FE4F8A3FB}"/>
    <dgm:cxn modelId="{C9533827-39E7-484D-9218-591940D79C0A}" type="presOf" srcId="{63CA194C-C933-42A9-BD65-F020E8E11AD0}" destId="{49C504D7-9047-449F-BFBD-4D6254B97F58}" srcOrd="0" destOrd="0" presId="urn:diagrams.loki3.com/VaryingWidthList"/>
    <dgm:cxn modelId="{6B084CCB-FB6B-4988-9A13-A0F5AEF48962}" type="presOf" srcId="{3F7D703D-B6D7-4210-A8A6-DEE9E5003155}" destId="{0A2CCF60-0A40-4D0A-9CF5-F1BC0C2941F7}" srcOrd="0" destOrd="0" presId="urn:diagrams.loki3.com/VaryingWidthList"/>
    <dgm:cxn modelId="{47BDC732-83ED-48A7-9D48-25EDC46EC7CC}" type="presOf" srcId="{42A5B75F-73C1-47F9-922E-79183E3EF844}" destId="{C543432E-40D9-434A-BCA0-6DE29DD06877}" srcOrd="0" destOrd="0" presId="urn:diagrams.loki3.com/VaryingWidthList"/>
    <dgm:cxn modelId="{3027B596-8497-4931-83B8-D3D8A49CA95A}" type="presOf" srcId="{4B6C0B15-8DD4-41CD-9DB9-006FE99E9EA6}" destId="{CA6355F5-0F40-448C-9D50-C0A3E8F200B7}" srcOrd="0" destOrd="0" presId="urn:diagrams.loki3.com/VaryingWidthList"/>
    <dgm:cxn modelId="{A3A0A00C-5E92-476B-9A6B-003E4FFA4A94}" srcId="{3F7D703D-B6D7-4210-A8A6-DEE9E5003155}" destId="{63CA194C-C933-42A9-BD65-F020E8E11AD0}" srcOrd="0" destOrd="0" parTransId="{604AEE7D-8492-4247-B100-22AAC7652D55}" sibTransId="{4212BADE-7BDF-4FF5-B5DE-D239949931FA}"/>
    <dgm:cxn modelId="{55A6427F-CA24-4622-B897-1C6F4A9A1A59}" srcId="{3F7D703D-B6D7-4210-A8A6-DEE9E5003155}" destId="{C92AF660-AC1A-4915-9514-D914D9EEE8BD}" srcOrd="5" destOrd="0" parTransId="{651267D8-90DA-4D14-86DA-DA4375753436}" sibTransId="{2A46DE26-0E7A-404B-A1EE-172524F7675F}"/>
    <dgm:cxn modelId="{47FB9B39-8890-481D-A7AE-E38346FF72CC}" type="presOf" srcId="{52FE3D2C-1B65-4141-8709-FB37FE1339A0}" destId="{504E6F76-4657-47A3-8B89-DC77AB6763E7}" srcOrd="0" destOrd="0" presId="urn:diagrams.loki3.com/VaryingWidthList"/>
    <dgm:cxn modelId="{18FEF82D-7B74-43DD-AD3D-CDC9AC2DF78E}" srcId="{3F7D703D-B6D7-4210-A8A6-DEE9E5003155}" destId="{42A5B75F-73C1-47F9-922E-79183E3EF844}" srcOrd="2" destOrd="0" parTransId="{A95FF10A-0D8C-411B-BF05-B79D9EEFA053}" sibTransId="{198D9ACC-97CC-4547-B70A-95AD1E3ACF79}"/>
    <dgm:cxn modelId="{7D71C42E-4ADC-4B88-8927-E6E6D2721482}" type="presOf" srcId="{2F5A27D9-D05A-4FB8-8FF3-FAD845CB8AAC}" destId="{80963584-DA02-412A-86F5-8FC4A212F541}" srcOrd="0" destOrd="0" presId="urn:diagrams.loki3.com/VaryingWidthList"/>
    <dgm:cxn modelId="{B6F1494B-F422-40D8-BEFC-50441F280A54}" srcId="{3F7D703D-B6D7-4210-A8A6-DEE9E5003155}" destId="{52FE3D2C-1B65-4141-8709-FB37FE1339A0}" srcOrd="4" destOrd="0" parTransId="{EF767328-1522-4D52-A6ED-64CB1AC8606A}" sibTransId="{CF80AB29-195E-499D-9D26-C4899A0C3269}"/>
    <dgm:cxn modelId="{2671B62E-7E3C-4F87-8B4A-B84B1F325F38}" type="presOf" srcId="{C92AF660-AC1A-4915-9514-D914D9EEE8BD}" destId="{8AC4CFCD-85FE-48E2-BAE0-DDBC19F5827D}" srcOrd="0" destOrd="0" presId="urn:diagrams.loki3.com/VaryingWidthList"/>
    <dgm:cxn modelId="{68D6B157-4B19-4A28-81B7-056C2B287E44}" type="presParOf" srcId="{0A2CCF60-0A40-4D0A-9CF5-F1BC0C2941F7}" destId="{49C504D7-9047-449F-BFBD-4D6254B97F58}" srcOrd="0" destOrd="0" presId="urn:diagrams.loki3.com/VaryingWidthList"/>
    <dgm:cxn modelId="{FC063F6F-D3F6-4EFF-A61A-09E771CA0730}" type="presParOf" srcId="{0A2CCF60-0A40-4D0A-9CF5-F1BC0C2941F7}" destId="{17888508-6989-4712-9695-79005611AE3F}" srcOrd="1" destOrd="0" presId="urn:diagrams.loki3.com/VaryingWidthList"/>
    <dgm:cxn modelId="{FCC8F496-8838-4701-AE46-E9EEEB0BD5A9}" type="presParOf" srcId="{0A2CCF60-0A40-4D0A-9CF5-F1BC0C2941F7}" destId="{86552A8F-98B8-4395-BD2B-C0AD31519A0E}" srcOrd="2" destOrd="0" presId="urn:diagrams.loki3.com/VaryingWidthList"/>
    <dgm:cxn modelId="{9321C728-2329-4D1F-9387-BE97D2BB0362}" type="presParOf" srcId="{0A2CCF60-0A40-4D0A-9CF5-F1BC0C2941F7}" destId="{42C51091-B912-45A8-AB24-7CB115BC6631}" srcOrd="3" destOrd="0" presId="urn:diagrams.loki3.com/VaryingWidthList"/>
    <dgm:cxn modelId="{4984BC30-E5E1-4A80-AC08-15A58AFA4C44}" type="presParOf" srcId="{0A2CCF60-0A40-4D0A-9CF5-F1BC0C2941F7}" destId="{C543432E-40D9-434A-BCA0-6DE29DD06877}" srcOrd="4" destOrd="0" presId="urn:diagrams.loki3.com/VaryingWidthList"/>
    <dgm:cxn modelId="{9C595A89-69DB-4A8D-BFA0-FF6DBE276D79}" type="presParOf" srcId="{0A2CCF60-0A40-4D0A-9CF5-F1BC0C2941F7}" destId="{D3810342-2551-42A2-9596-77FFEF8BE383}" srcOrd="5" destOrd="0" presId="urn:diagrams.loki3.com/VaryingWidthList"/>
    <dgm:cxn modelId="{F39EFEA2-BDA6-4139-ABF7-0943E5E5F341}" type="presParOf" srcId="{0A2CCF60-0A40-4D0A-9CF5-F1BC0C2941F7}" destId="{80963584-DA02-412A-86F5-8FC4A212F541}" srcOrd="6" destOrd="0" presId="urn:diagrams.loki3.com/VaryingWidthList"/>
    <dgm:cxn modelId="{C317AB32-3E14-413D-9890-B1702AC9622D}" type="presParOf" srcId="{0A2CCF60-0A40-4D0A-9CF5-F1BC0C2941F7}" destId="{0FF18A5A-FFB4-457F-B264-D3382C7DBA33}" srcOrd="7" destOrd="0" presId="urn:diagrams.loki3.com/VaryingWidthList"/>
    <dgm:cxn modelId="{A6B15944-5CF0-4EF2-87A2-771244FDE4B7}" type="presParOf" srcId="{0A2CCF60-0A40-4D0A-9CF5-F1BC0C2941F7}" destId="{504E6F76-4657-47A3-8B89-DC77AB6763E7}" srcOrd="8" destOrd="0" presId="urn:diagrams.loki3.com/VaryingWidthList"/>
    <dgm:cxn modelId="{EA25D451-3BA6-449E-B2F8-977F341FE76C}" type="presParOf" srcId="{0A2CCF60-0A40-4D0A-9CF5-F1BC0C2941F7}" destId="{336929B1-C336-4EB3-97EE-9B054CA105D6}" srcOrd="9" destOrd="0" presId="urn:diagrams.loki3.com/VaryingWidthList"/>
    <dgm:cxn modelId="{C31C3D2D-6253-437C-950B-9E51BFDC9192}" type="presParOf" srcId="{0A2CCF60-0A40-4D0A-9CF5-F1BC0C2941F7}" destId="{8AC4CFCD-85FE-48E2-BAE0-DDBC19F5827D}" srcOrd="10" destOrd="0" presId="urn:diagrams.loki3.com/VaryingWidthList"/>
    <dgm:cxn modelId="{73F0CD20-8A7F-4D68-90AF-64220CDB56D5}" type="presParOf" srcId="{0A2CCF60-0A40-4D0A-9CF5-F1BC0C2941F7}" destId="{6FF0B000-2343-4C98-A39A-B016E6DC0C97}" srcOrd="11" destOrd="0" presId="urn:diagrams.loki3.com/VaryingWidthList"/>
    <dgm:cxn modelId="{EE2C6EB3-3915-4D2A-A92A-B7D990E8035F}" type="presParOf" srcId="{0A2CCF60-0A40-4D0A-9CF5-F1BC0C2941F7}" destId="{CA6355F5-0F40-448C-9D50-C0A3E8F200B7}" srcOrd="1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809D863-92B3-4C1E-958D-908708EF7B0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44CEFB-4C56-44C9-858B-A1114672A980}">
      <dgm:prSet/>
      <dgm:spPr/>
      <dgm:t>
        <a:bodyPr/>
        <a:lstStyle/>
        <a:p>
          <a:pPr rtl="0"/>
          <a:r>
            <a:rPr lang="en-IN" b="1" dirty="0" smtClean="0"/>
            <a:t>NLTK (Natural Language Toolkit) </a:t>
          </a:r>
          <a:endParaRPr lang="en-IN" dirty="0"/>
        </a:p>
      </dgm:t>
    </dgm:pt>
    <dgm:pt modelId="{9FB87700-DA25-4707-91E7-D2638749AEF0}" type="parTrans" cxnId="{7FDF420D-5231-411C-B445-4C3052D2C703}">
      <dgm:prSet/>
      <dgm:spPr/>
      <dgm:t>
        <a:bodyPr/>
        <a:lstStyle/>
        <a:p>
          <a:endParaRPr lang="en-US"/>
        </a:p>
      </dgm:t>
    </dgm:pt>
    <dgm:pt modelId="{A780E5D5-6ADE-427E-B9F8-7CD7F1ACE671}" type="sibTrans" cxnId="{7FDF420D-5231-411C-B445-4C3052D2C703}">
      <dgm:prSet/>
      <dgm:spPr/>
      <dgm:t>
        <a:bodyPr/>
        <a:lstStyle/>
        <a:p>
          <a:endParaRPr lang="en-US"/>
        </a:p>
      </dgm:t>
    </dgm:pt>
    <dgm:pt modelId="{AE46ECC9-FE01-4C3E-A6C9-F2EF22C7AEF5}">
      <dgm:prSet custT="1"/>
      <dgm:spPr/>
      <dgm:t>
        <a:bodyPr/>
        <a:lstStyle/>
        <a:p>
          <a:pPr rtl="0"/>
          <a:r>
            <a:rPr lang="en-IN" sz="2200" dirty="0" smtClean="0"/>
            <a:t>used for such tasks as tokenization, lemmatization, stemming, parsing, POS tagging, etc. </a:t>
          </a:r>
          <a:endParaRPr lang="en-IN" sz="2200" dirty="0"/>
        </a:p>
      </dgm:t>
    </dgm:pt>
    <dgm:pt modelId="{12EB3D19-BEF5-497E-8342-967F01A02C2C}" type="parTrans" cxnId="{0B332126-763A-4A11-A31D-40ECBFF27A02}">
      <dgm:prSet/>
      <dgm:spPr/>
      <dgm:t>
        <a:bodyPr/>
        <a:lstStyle/>
        <a:p>
          <a:endParaRPr lang="en-US"/>
        </a:p>
      </dgm:t>
    </dgm:pt>
    <dgm:pt modelId="{D42C02E2-04F4-4246-BF44-2BBCDB8FB3C8}" type="sibTrans" cxnId="{0B332126-763A-4A11-A31D-40ECBFF27A02}">
      <dgm:prSet/>
      <dgm:spPr/>
      <dgm:t>
        <a:bodyPr/>
        <a:lstStyle/>
        <a:p>
          <a:endParaRPr lang="en-US"/>
        </a:p>
      </dgm:t>
    </dgm:pt>
    <dgm:pt modelId="{4E5F95E7-1574-4F98-AC8B-C448356CF177}">
      <dgm:prSet custT="1"/>
      <dgm:spPr/>
      <dgm:t>
        <a:bodyPr/>
        <a:lstStyle/>
        <a:p>
          <a:pPr rtl="0"/>
          <a:r>
            <a:rPr lang="en-IN" sz="2200" dirty="0" smtClean="0"/>
            <a:t>it is the best solution as it has tools for all NLP tasks</a:t>
          </a:r>
          <a:endParaRPr lang="en-IN" sz="2200" dirty="0"/>
        </a:p>
      </dgm:t>
    </dgm:pt>
    <dgm:pt modelId="{3A9182AF-CDE5-4B59-B4F3-0ED81AAEB467}" type="parTrans" cxnId="{B64F35A9-B57A-462F-8E92-81208C95371C}">
      <dgm:prSet/>
      <dgm:spPr/>
      <dgm:t>
        <a:bodyPr/>
        <a:lstStyle/>
        <a:p>
          <a:endParaRPr lang="en-US"/>
        </a:p>
      </dgm:t>
    </dgm:pt>
    <dgm:pt modelId="{A76AC61B-0CD3-463D-9D1D-4AAE36B80D6A}" type="sibTrans" cxnId="{B64F35A9-B57A-462F-8E92-81208C95371C}">
      <dgm:prSet/>
      <dgm:spPr/>
      <dgm:t>
        <a:bodyPr/>
        <a:lstStyle/>
        <a:p>
          <a:endParaRPr lang="en-US"/>
        </a:p>
      </dgm:t>
    </dgm:pt>
    <dgm:pt modelId="{916F7635-FFA4-4346-A42E-6DDF253155B3}" type="pres">
      <dgm:prSet presAssocID="{8809D863-92B3-4C1E-958D-908708EF7B0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1355400-2E22-4B0E-99DF-E2601F7781A2}" type="pres">
      <dgm:prSet presAssocID="{7A44CEFB-4C56-44C9-858B-A1114672A98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78F8DB1-9F40-4D94-A6D7-AC5A4CD4DEE6}" type="pres">
      <dgm:prSet presAssocID="{7A44CEFB-4C56-44C9-858B-A1114672A980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B64F35A9-B57A-462F-8E92-81208C95371C}" srcId="{7A44CEFB-4C56-44C9-858B-A1114672A980}" destId="{4E5F95E7-1574-4F98-AC8B-C448356CF177}" srcOrd="1" destOrd="0" parTransId="{3A9182AF-CDE5-4B59-B4F3-0ED81AAEB467}" sibTransId="{A76AC61B-0CD3-463D-9D1D-4AAE36B80D6A}"/>
    <dgm:cxn modelId="{861E14C3-79B5-4802-8CB9-7A42C755EC98}" type="presOf" srcId="{7A44CEFB-4C56-44C9-858B-A1114672A980}" destId="{81355400-2E22-4B0E-99DF-E2601F7781A2}" srcOrd="0" destOrd="0" presId="urn:microsoft.com/office/officeart/2005/8/layout/vList2"/>
    <dgm:cxn modelId="{1B130EED-AE3B-4CA5-A108-37082F2455D4}" type="presOf" srcId="{AE46ECC9-FE01-4C3E-A6C9-F2EF22C7AEF5}" destId="{A78F8DB1-9F40-4D94-A6D7-AC5A4CD4DEE6}" srcOrd="0" destOrd="0" presId="urn:microsoft.com/office/officeart/2005/8/layout/vList2"/>
    <dgm:cxn modelId="{7FDF420D-5231-411C-B445-4C3052D2C703}" srcId="{8809D863-92B3-4C1E-958D-908708EF7B0D}" destId="{7A44CEFB-4C56-44C9-858B-A1114672A980}" srcOrd="0" destOrd="0" parTransId="{9FB87700-DA25-4707-91E7-D2638749AEF0}" sibTransId="{A780E5D5-6ADE-427E-B9F8-7CD7F1ACE671}"/>
    <dgm:cxn modelId="{0B332126-763A-4A11-A31D-40ECBFF27A02}" srcId="{7A44CEFB-4C56-44C9-858B-A1114672A980}" destId="{AE46ECC9-FE01-4C3E-A6C9-F2EF22C7AEF5}" srcOrd="0" destOrd="0" parTransId="{12EB3D19-BEF5-497E-8342-967F01A02C2C}" sibTransId="{D42C02E2-04F4-4246-BF44-2BBCDB8FB3C8}"/>
    <dgm:cxn modelId="{6B5E9F90-4DED-4142-ADD4-E22B69B5F228}" type="presOf" srcId="{4E5F95E7-1574-4F98-AC8B-C448356CF177}" destId="{A78F8DB1-9F40-4D94-A6D7-AC5A4CD4DEE6}" srcOrd="0" destOrd="1" presId="urn:microsoft.com/office/officeart/2005/8/layout/vList2"/>
    <dgm:cxn modelId="{B3DDBD40-81C9-46EE-B97E-17137A78BAD7}" type="presOf" srcId="{8809D863-92B3-4C1E-958D-908708EF7B0D}" destId="{916F7635-FFA4-4346-A42E-6DDF253155B3}" srcOrd="0" destOrd="0" presId="urn:microsoft.com/office/officeart/2005/8/layout/vList2"/>
    <dgm:cxn modelId="{2E19655B-EF70-425A-AFA5-A4B1EB25B4DD}" type="presParOf" srcId="{916F7635-FFA4-4346-A42E-6DDF253155B3}" destId="{81355400-2E22-4B0E-99DF-E2601F7781A2}" srcOrd="0" destOrd="0" presId="urn:microsoft.com/office/officeart/2005/8/layout/vList2"/>
    <dgm:cxn modelId="{4BF6AFCF-1638-41E8-AEB3-DA100A3197F8}" type="presParOf" srcId="{916F7635-FFA4-4346-A42E-6DDF253155B3}" destId="{A78F8DB1-9F40-4D94-A6D7-AC5A4CD4DEE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2CB83A5-FB40-4FBF-8396-6A184530759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3E9A60-8731-4E35-9790-4E8E0306A1B4}">
      <dgm:prSet custT="1"/>
      <dgm:spPr/>
      <dgm:t>
        <a:bodyPr/>
        <a:lstStyle/>
        <a:p>
          <a:pPr rtl="0"/>
          <a:r>
            <a:rPr lang="en-IN" sz="1800" b="1" baseline="0" dirty="0" smtClean="0">
              <a:solidFill>
                <a:schemeClr val="tx1"/>
              </a:solidFill>
              <a:latin typeface="+mj-lt"/>
            </a:rPr>
            <a:t>The best way NLTK should be used</a:t>
          </a:r>
          <a:endParaRPr lang="en-IN" sz="1800" baseline="0" dirty="0">
            <a:solidFill>
              <a:schemeClr val="tx1"/>
            </a:solidFill>
            <a:latin typeface="+mj-lt"/>
          </a:endParaRPr>
        </a:p>
      </dgm:t>
    </dgm:pt>
    <dgm:pt modelId="{58A3A51C-042D-4E8F-94CD-D1F14E73ED0A}" type="parTrans" cxnId="{10EC5FBB-8D53-40E6-88DD-9021DDF570FC}">
      <dgm:prSet/>
      <dgm:spPr/>
      <dgm:t>
        <a:bodyPr/>
        <a:lstStyle/>
        <a:p>
          <a:endParaRPr lang="en-US"/>
        </a:p>
      </dgm:t>
    </dgm:pt>
    <dgm:pt modelId="{6757B7CE-AC03-4C78-94F5-2D9059094357}" type="sibTrans" cxnId="{10EC5FBB-8D53-40E6-88DD-9021DDF570FC}">
      <dgm:prSet/>
      <dgm:spPr/>
      <dgm:t>
        <a:bodyPr/>
        <a:lstStyle/>
        <a:p>
          <a:endParaRPr lang="en-US"/>
        </a:p>
      </dgm:t>
    </dgm:pt>
    <dgm:pt modelId="{D540366B-CBF8-4E21-81BE-F222A377BC2E}">
      <dgm:prSet/>
      <dgm:spPr/>
      <dgm:t>
        <a:bodyPr/>
        <a:lstStyle/>
        <a:p>
          <a:pPr rtl="0"/>
          <a:r>
            <a:rPr lang="en-IN" dirty="0" smtClean="0"/>
            <a:t>interface for NLTK that turns text processing into a simple and quite enjoyable process, </a:t>
          </a:r>
          <a:endParaRPr lang="en-IN" dirty="0"/>
        </a:p>
      </dgm:t>
    </dgm:pt>
    <dgm:pt modelId="{D754C3A3-37F5-451E-AE4C-5EF7D95717CE}" type="parTrans" cxnId="{7877F965-A9EB-4503-816A-9350A9CBCD37}">
      <dgm:prSet/>
      <dgm:spPr/>
      <dgm:t>
        <a:bodyPr/>
        <a:lstStyle/>
        <a:p>
          <a:endParaRPr lang="en-US"/>
        </a:p>
      </dgm:t>
    </dgm:pt>
    <dgm:pt modelId="{F3F96709-B477-4F5D-947E-CFD5A60EB049}" type="sibTrans" cxnId="{7877F965-A9EB-4503-816A-9350A9CBCD37}">
      <dgm:prSet/>
      <dgm:spPr/>
      <dgm:t>
        <a:bodyPr/>
        <a:lstStyle/>
        <a:p>
          <a:endParaRPr lang="en-US"/>
        </a:p>
      </dgm:t>
    </dgm:pt>
    <dgm:pt modelId="{73D6AB99-C55C-4806-BAA6-2E37F8025E36}">
      <dgm:prSet/>
      <dgm:spPr/>
      <dgm:t>
        <a:bodyPr/>
        <a:lstStyle/>
        <a:p>
          <a:pPr rtl="0"/>
          <a:r>
            <a:rPr lang="en-IN" dirty="0" smtClean="0"/>
            <a:t>rich functionality and good learning curve</a:t>
          </a:r>
          <a:endParaRPr lang="en-IN" dirty="0"/>
        </a:p>
      </dgm:t>
    </dgm:pt>
    <dgm:pt modelId="{C618A76B-6690-493F-A7FF-B41930715368}" type="parTrans" cxnId="{C3E32367-1F40-402E-8978-D734F99240D6}">
      <dgm:prSet/>
      <dgm:spPr/>
      <dgm:t>
        <a:bodyPr/>
        <a:lstStyle/>
        <a:p>
          <a:endParaRPr lang="en-US"/>
        </a:p>
      </dgm:t>
    </dgm:pt>
    <dgm:pt modelId="{A2C96B43-9F5B-4193-AB37-34F03B828B7B}" type="sibTrans" cxnId="{C3E32367-1F40-402E-8978-D734F99240D6}">
      <dgm:prSet/>
      <dgm:spPr/>
      <dgm:t>
        <a:bodyPr/>
        <a:lstStyle/>
        <a:p>
          <a:endParaRPr lang="en-US"/>
        </a:p>
      </dgm:t>
    </dgm:pt>
    <dgm:pt modelId="{CDACDFA6-E7DF-4129-B06C-493621F6BE6B}">
      <dgm:prSet/>
      <dgm:spPr/>
      <dgm:t>
        <a:bodyPr/>
        <a:lstStyle/>
        <a:p>
          <a:pPr rtl="0"/>
          <a:r>
            <a:rPr lang="en-IN" dirty="0" smtClean="0">
              <a:solidFill>
                <a:schemeClr val="tx1">
                  <a:lumMod val="95000"/>
                  <a:lumOff val="5000"/>
                </a:schemeClr>
              </a:solidFill>
            </a:rPr>
            <a:t>detailed &amp; understandable documentation</a:t>
          </a:r>
          <a:endParaRPr lang="en-IN" dirty="0"/>
        </a:p>
      </dgm:t>
    </dgm:pt>
    <dgm:pt modelId="{3B39B173-9B2D-4794-A106-80E31781101C}" type="parTrans" cxnId="{56121ED6-FC42-4DB0-A736-83FE590AEBC8}">
      <dgm:prSet/>
      <dgm:spPr/>
      <dgm:t>
        <a:bodyPr/>
        <a:lstStyle/>
        <a:p>
          <a:endParaRPr lang="en-US"/>
        </a:p>
      </dgm:t>
    </dgm:pt>
    <dgm:pt modelId="{CDCD218A-4F9E-4752-9920-987D14B79EC9}" type="sibTrans" cxnId="{56121ED6-FC42-4DB0-A736-83FE590AEBC8}">
      <dgm:prSet/>
      <dgm:spPr/>
      <dgm:t>
        <a:bodyPr/>
        <a:lstStyle/>
        <a:p>
          <a:endParaRPr lang="en-US"/>
        </a:p>
      </dgm:t>
    </dgm:pt>
    <dgm:pt modelId="{03FDAFF6-A184-4813-8DC8-9C2BADE17EFB}">
      <dgm:prSet/>
      <dgm:spPr/>
      <dgm:t>
        <a:bodyPr/>
        <a:lstStyle/>
        <a:p>
          <a:pPr rtl="0"/>
          <a:r>
            <a:rPr lang="en-IN" dirty="0" smtClean="0"/>
            <a:t>It can be used for rapid prototyping of various NLP models and can easily grow into full-scale projects.</a:t>
          </a:r>
          <a:endParaRPr lang="en-IN" dirty="0"/>
        </a:p>
      </dgm:t>
    </dgm:pt>
    <dgm:pt modelId="{ED416DE9-E0C5-4BDE-8D3F-F787FB8D6007}" type="parTrans" cxnId="{161D1E5E-07AB-4814-8C2F-1D940F0321CA}">
      <dgm:prSet/>
      <dgm:spPr/>
      <dgm:t>
        <a:bodyPr/>
        <a:lstStyle/>
        <a:p>
          <a:endParaRPr lang="en-US"/>
        </a:p>
      </dgm:t>
    </dgm:pt>
    <dgm:pt modelId="{EA7E33B7-EADF-4FD1-B924-DDD742D28B47}" type="sibTrans" cxnId="{161D1E5E-07AB-4814-8C2F-1D940F0321CA}">
      <dgm:prSet/>
      <dgm:spPr/>
      <dgm:t>
        <a:bodyPr/>
        <a:lstStyle/>
        <a:p>
          <a:endParaRPr lang="en-US"/>
        </a:p>
      </dgm:t>
    </dgm:pt>
    <dgm:pt modelId="{B906AE6C-5391-4F70-B7AE-B260868AC0AF}">
      <dgm:prSet/>
      <dgm:spPr/>
      <dgm:t>
        <a:bodyPr/>
        <a:lstStyle/>
        <a:p>
          <a:pPr rtl="0"/>
          <a:r>
            <a:rPr lang="en-IN" dirty="0" smtClean="0"/>
            <a:t>TEXTBLOB:</a:t>
          </a:r>
          <a:endParaRPr lang="en-IN" dirty="0"/>
        </a:p>
      </dgm:t>
    </dgm:pt>
    <dgm:pt modelId="{655AACBE-2766-4CC0-99C5-703D4C7098B3}" type="parTrans" cxnId="{34126EBB-E13E-45C3-8CBC-4D6FCF249C2C}">
      <dgm:prSet/>
      <dgm:spPr/>
    </dgm:pt>
    <dgm:pt modelId="{A6D9CE7C-3F53-4EBF-AB2B-925B40B943F6}" type="sibTrans" cxnId="{34126EBB-E13E-45C3-8CBC-4D6FCF249C2C}">
      <dgm:prSet/>
      <dgm:spPr/>
    </dgm:pt>
    <dgm:pt modelId="{5B36E2ED-A743-4852-BB6B-E464FBE8FD37}" type="pres">
      <dgm:prSet presAssocID="{72CB83A5-FB40-4FBF-8396-6A184530759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C728FED-6F6C-4463-B913-57FD9E2D45AD}" type="pres">
      <dgm:prSet presAssocID="{A23E9A60-8731-4E35-9790-4E8E0306A1B4}" presName="linNode" presStyleCnt="0"/>
      <dgm:spPr/>
    </dgm:pt>
    <dgm:pt modelId="{FF5348D1-6F2B-45B7-BCB2-1A63CB59BFE6}" type="pres">
      <dgm:prSet presAssocID="{A23E9A60-8731-4E35-9790-4E8E0306A1B4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B62CC1-5481-4B6D-B4B2-CDFD3619D720}" type="pres">
      <dgm:prSet presAssocID="{A23E9A60-8731-4E35-9790-4E8E0306A1B4}" presName="descendantText" presStyleLbl="alignAccFollowNode1" presStyleIdx="0" presStyleCnt="1" custScaleY="3775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126EBB-E13E-45C3-8CBC-4D6FCF249C2C}" srcId="{A23E9A60-8731-4E35-9790-4E8E0306A1B4}" destId="{B906AE6C-5391-4F70-B7AE-B260868AC0AF}" srcOrd="0" destOrd="0" parTransId="{655AACBE-2766-4CC0-99C5-703D4C7098B3}" sibTransId="{A6D9CE7C-3F53-4EBF-AB2B-925B40B943F6}"/>
    <dgm:cxn modelId="{56121ED6-FC42-4DB0-A736-83FE590AEBC8}" srcId="{A23E9A60-8731-4E35-9790-4E8E0306A1B4}" destId="{CDACDFA6-E7DF-4129-B06C-493621F6BE6B}" srcOrd="3" destOrd="0" parTransId="{3B39B173-9B2D-4794-A106-80E31781101C}" sibTransId="{CDCD218A-4F9E-4752-9920-987D14B79EC9}"/>
    <dgm:cxn modelId="{C22C043E-853C-4565-B0FC-502AEFB68D8F}" type="presOf" srcId="{B906AE6C-5391-4F70-B7AE-B260868AC0AF}" destId="{66B62CC1-5481-4B6D-B4B2-CDFD3619D720}" srcOrd="0" destOrd="0" presId="urn:microsoft.com/office/officeart/2005/8/layout/vList5"/>
    <dgm:cxn modelId="{BB6DF2DE-62E0-4269-AF08-01BF45AFF7F7}" type="presOf" srcId="{D540366B-CBF8-4E21-81BE-F222A377BC2E}" destId="{66B62CC1-5481-4B6D-B4B2-CDFD3619D720}" srcOrd="0" destOrd="1" presId="urn:microsoft.com/office/officeart/2005/8/layout/vList5"/>
    <dgm:cxn modelId="{161D1E5E-07AB-4814-8C2F-1D940F0321CA}" srcId="{A23E9A60-8731-4E35-9790-4E8E0306A1B4}" destId="{03FDAFF6-A184-4813-8DC8-9C2BADE17EFB}" srcOrd="4" destOrd="0" parTransId="{ED416DE9-E0C5-4BDE-8D3F-F787FB8D6007}" sibTransId="{EA7E33B7-EADF-4FD1-B924-DDD742D28B47}"/>
    <dgm:cxn modelId="{99047224-F9F8-48B5-95C3-3F05016D4990}" type="presOf" srcId="{73D6AB99-C55C-4806-BAA6-2E37F8025E36}" destId="{66B62CC1-5481-4B6D-B4B2-CDFD3619D720}" srcOrd="0" destOrd="2" presId="urn:microsoft.com/office/officeart/2005/8/layout/vList5"/>
    <dgm:cxn modelId="{8F462AEE-3981-432A-AFB4-7B375C337E05}" type="presOf" srcId="{03FDAFF6-A184-4813-8DC8-9C2BADE17EFB}" destId="{66B62CC1-5481-4B6D-B4B2-CDFD3619D720}" srcOrd="0" destOrd="4" presId="urn:microsoft.com/office/officeart/2005/8/layout/vList5"/>
    <dgm:cxn modelId="{7877F965-A9EB-4503-816A-9350A9CBCD37}" srcId="{A23E9A60-8731-4E35-9790-4E8E0306A1B4}" destId="{D540366B-CBF8-4E21-81BE-F222A377BC2E}" srcOrd="1" destOrd="0" parTransId="{D754C3A3-37F5-451E-AE4C-5EF7D95717CE}" sibTransId="{F3F96709-B477-4F5D-947E-CFD5A60EB049}"/>
    <dgm:cxn modelId="{C3E32367-1F40-402E-8978-D734F99240D6}" srcId="{A23E9A60-8731-4E35-9790-4E8E0306A1B4}" destId="{73D6AB99-C55C-4806-BAA6-2E37F8025E36}" srcOrd="2" destOrd="0" parTransId="{C618A76B-6690-493F-A7FF-B41930715368}" sibTransId="{A2C96B43-9F5B-4193-AB37-34F03B828B7B}"/>
    <dgm:cxn modelId="{5F5E60D9-5883-4315-95C5-8CCDD3F8909C}" type="presOf" srcId="{A23E9A60-8731-4E35-9790-4E8E0306A1B4}" destId="{FF5348D1-6F2B-45B7-BCB2-1A63CB59BFE6}" srcOrd="0" destOrd="0" presId="urn:microsoft.com/office/officeart/2005/8/layout/vList5"/>
    <dgm:cxn modelId="{CD3643AC-5B95-4F30-8BD6-D21E30D75F22}" type="presOf" srcId="{72CB83A5-FB40-4FBF-8396-6A184530759E}" destId="{5B36E2ED-A743-4852-BB6B-E464FBE8FD37}" srcOrd="0" destOrd="0" presId="urn:microsoft.com/office/officeart/2005/8/layout/vList5"/>
    <dgm:cxn modelId="{14C08E61-10EB-4FAA-925D-F1FC37B37D79}" type="presOf" srcId="{CDACDFA6-E7DF-4129-B06C-493621F6BE6B}" destId="{66B62CC1-5481-4B6D-B4B2-CDFD3619D720}" srcOrd="0" destOrd="3" presId="urn:microsoft.com/office/officeart/2005/8/layout/vList5"/>
    <dgm:cxn modelId="{10EC5FBB-8D53-40E6-88DD-9021DDF570FC}" srcId="{72CB83A5-FB40-4FBF-8396-6A184530759E}" destId="{A23E9A60-8731-4E35-9790-4E8E0306A1B4}" srcOrd="0" destOrd="0" parTransId="{58A3A51C-042D-4E8F-94CD-D1F14E73ED0A}" sibTransId="{6757B7CE-AC03-4C78-94F5-2D9059094357}"/>
    <dgm:cxn modelId="{80BC44B6-33B3-45A6-AF8C-9A60F1645D19}" type="presParOf" srcId="{5B36E2ED-A743-4852-BB6B-E464FBE8FD37}" destId="{3C728FED-6F6C-4463-B913-57FD9E2D45AD}" srcOrd="0" destOrd="0" presId="urn:microsoft.com/office/officeart/2005/8/layout/vList5"/>
    <dgm:cxn modelId="{C9E126CA-5B1B-4E77-BFB7-1AB7BBBD7B95}" type="presParOf" srcId="{3C728FED-6F6C-4463-B913-57FD9E2D45AD}" destId="{FF5348D1-6F2B-45B7-BCB2-1A63CB59BFE6}" srcOrd="0" destOrd="0" presId="urn:microsoft.com/office/officeart/2005/8/layout/vList5"/>
    <dgm:cxn modelId="{5CB410AD-CE9D-400E-8754-0B772FB77906}" type="presParOf" srcId="{3C728FED-6F6C-4463-B913-57FD9E2D45AD}" destId="{66B62CC1-5481-4B6D-B4B2-CDFD3619D72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AFCD9C-E869-428B-B0A6-C6FAD354EB37}" type="doc">
      <dgm:prSet loTypeId="urn:microsoft.com/office/officeart/2005/8/layout/hierarchy6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8C8AD0-E179-4767-87B5-EF6BF66D1453}">
      <dgm:prSet/>
      <dgm:spPr>
        <a:gradFill rotWithShape="0">
          <a:gsLst>
            <a:gs pos="68150">
              <a:srgbClr val="7BA5D8"/>
            </a:gs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rtl="0"/>
          <a:r>
            <a:rPr lang="en-IN" baseline="0" dirty="0" smtClean="0">
              <a:solidFill>
                <a:schemeClr val="tx1"/>
              </a:solidFill>
              <a:latin typeface="+mj-lt"/>
            </a:rPr>
            <a:t>Google’s AI team faced three key challenges.</a:t>
          </a:r>
          <a:endParaRPr lang="en-IN" baseline="0" dirty="0">
            <a:solidFill>
              <a:schemeClr val="tx1"/>
            </a:solidFill>
            <a:latin typeface="+mj-lt"/>
          </a:endParaRPr>
        </a:p>
      </dgm:t>
    </dgm:pt>
    <dgm:pt modelId="{92CE2CAA-345D-4AE5-8187-8AEF5E95657E}" type="parTrans" cxnId="{131BB730-9695-45CD-AE98-433E56718B42}">
      <dgm:prSet/>
      <dgm:spPr/>
      <dgm:t>
        <a:bodyPr/>
        <a:lstStyle/>
        <a:p>
          <a:endParaRPr lang="en-US"/>
        </a:p>
      </dgm:t>
    </dgm:pt>
    <dgm:pt modelId="{1577C706-EF76-4C0F-9F82-419F68A50698}" type="sibTrans" cxnId="{131BB730-9695-45CD-AE98-433E56718B42}">
      <dgm:prSet/>
      <dgm:spPr/>
      <dgm:t>
        <a:bodyPr/>
        <a:lstStyle/>
        <a:p>
          <a:endParaRPr lang="en-US"/>
        </a:p>
      </dgm:t>
    </dgm:pt>
    <dgm:pt modelId="{3686F12D-4118-4AF1-B31D-B5E5703D3378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l" rtl="0"/>
          <a:r>
            <a:rPr lang="en-IN" sz="1600" b="1" dirty="0" smtClean="0"/>
            <a:t>Latency:</a:t>
          </a:r>
          <a:r>
            <a:rPr lang="en-IN" sz="1600" dirty="0" smtClean="0"/>
            <a:t> A critical challenge. The model should be able to predict the next words instantly for the user to not notice any delay or lag</a:t>
          </a:r>
          <a:endParaRPr lang="en-IN" sz="1600" dirty="0"/>
        </a:p>
      </dgm:t>
    </dgm:pt>
    <dgm:pt modelId="{BB715A6B-EC25-4446-8DED-353D29361618}" type="parTrans" cxnId="{79AE8F92-D7FF-4891-9AAC-9C526247E1C1}">
      <dgm:prSet/>
      <dgm:spPr/>
      <dgm:t>
        <a:bodyPr/>
        <a:lstStyle/>
        <a:p>
          <a:endParaRPr lang="en-US"/>
        </a:p>
      </dgm:t>
    </dgm:pt>
    <dgm:pt modelId="{5A53A78C-E315-4C2B-8F9E-E62E1AB2315D}" type="sibTrans" cxnId="{79AE8F92-D7FF-4891-9AAC-9C526247E1C1}">
      <dgm:prSet/>
      <dgm:spPr/>
      <dgm:t>
        <a:bodyPr/>
        <a:lstStyle/>
        <a:p>
          <a:endParaRPr lang="en-US"/>
        </a:p>
      </dgm:t>
    </dgm:pt>
    <dgm:pt modelId="{E5EB4301-CC02-43D1-B787-D60AB962F3DF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l" rtl="0"/>
          <a:r>
            <a:rPr lang="en-IN" sz="1600" b="1" dirty="0" smtClean="0"/>
            <a:t>Scale:</a:t>
          </a:r>
          <a:r>
            <a:rPr lang="en-IN" sz="1600" dirty="0" smtClean="0"/>
            <a:t> Gmail is used by billions of users so the model should be able to customise it’s suggestions in different contexts</a:t>
          </a:r>
          <a:endParaRPr lang="en-IN" sz="1600" dirty="0"/>
        </a:p>
      </dgm:t>
    </dgm:pt>
    <dgm:pt modelId="{287F3C32-6FAA-4448-BAFD-D73D7B75001D}" type="parTrans" cxnId="{611E5EE4-20D7-40FE-A72E-0F2E585F2471}">
      <dgm:prSet/>
      <dgm:spPr/>
      <dgm:t>
        <a:bodyPr/>
        <a:lstStyle/>
        <a:p>
          <a:endParaRPr lang="en-US"/>
        </a:p>
      </dgm:t>
    </dgm:pt>
    <dgm:pt modelId="{82967F96-593D-449C-9C54-699E3A84F38F}" type="sibTrans" cxnId="{611E5EE4-20D7-40FE-A72E-0F2E585F2471}">
      <dgm:prSet/>
      <dgm:spPr/>
      <dgm:t>
        <a:bodyPr/>
        <a:lstStyle/>
        <a:p>
          <a:endParaRPr lang="en-US"/>
        </a:p>
      </dgm:t>
    </dgm:pt>
    <dgm:pt modelId="{A61725E6-2DA4-4F72-B987-72661741DD05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l" rtl="0"/>
          <a:r>
            <a:rPr lang="en-IN" sz="1600" b="1" dirty="0" smtClean="0"/>
            <a:t>Fairness and Privacy:</a:t>
          </a:r>
          <a:r>
            <a:rPr lang="en-IN" sz="1600" dirty="0" smtClean="0"/>
            <a:t>  bias cannot be allowed otherwise the chances of failing and getting into a controversy are massive</a:t>
          </a:r>
          <a:endParaRPr lang="en-IN" sz="1600" dirty="0"/>
        </a:p>
      </dgm:t>
    </dgm:pt>
    <dgm:pt modelId="{4966992C-35DC-44C8-88E8-47EFFFF00B0D}" type="parTrans" cxnId="{F60556E2-C794-4F21-BA35-59D9FCECBA1E}">
      <dgm:prSet/>
      <dgm:spPr/>
      <dgm:t>
        <a:bodyPr/>
        <a:lstStyle/>
        <a:p>
          <a:endParaRPr lang="en-US"/>
        </a:p>
      </dgm:t>
    </dgm:pt>
    <dgm:pt modelId="{74FE8FB1-B13D-4B29-ABA9-B0C5A3E2FC02}" type="sibTrans" cxnId="{F60556E2-C794-4F21-BA35-59D9FCECBA1E}">
      <dgm:prSet/>
      <dgm:spPr/>
      <dgm:t>
        <a:bodyPr/>
        <a:lstStyle/>
        <a:p>
          <a:endParaRPr lang="en-US"/>
        </a:p>
      </dgm:t>
    </dgm:pt>
    <dgm:pt modelId="{BD0BCCD3-32BD-4968-8B9D-3645A47A9889}" type="pres">
      <dgm:prSet presAssocID="{8CAFCD9C-E869-428B-B0A6-C6FAD354EB3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F790731-69F5-4081-A393-02D9715C3220}" type="pres">
      <dgm:prSet presAssocID="{8CAFCD9C-E869-428B-B0A6-C6FAD354EB37}" presName="hierFlow" presStyleCnt="0"/>
      <dgm:spPr/>
    </dgm:pt>
    <dgm:pt modelId="{44684330-7099-475D-95B3-A524FCEADDB1}" type="pres">
      <dgm:prSet presAssocID="{8CAFCD9C-E869-428B-B0A6-C6FAD354EB37}" presName="firstBuf" presStyleCnt="0"/>
      <dgm:spPr/>
    </dgm:pt>
    <dgm:pt modelId="{6BBEB954-0084-469B-8644-EFB0199BA8C9}" type="pres">
      <dgm:prSet presAssocID="{8CAFCD9C-E869-428B-B0A6-C6FAD354EB3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7195FBE-BDA8-4326-9B04-07CECEAA10F8}" type="pres">
      <dgm:prSet presAssocID="{F08C8AD0-E179-4767-87B5-EF6BF66D1453}" presName="Name14" presStyleCnt="0"/>
      <dgm:spPr/>
    </dgm:pt>
    <dgm:pt modelId="{17F475C4-9FBD-47D4-AFA6-C8B6A5CF6FB9}" type="pres">
      <dgm:prSet presAssocID="{F08C8AD0-E179-4767-87B5-EF6BF66D1453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30AD5AFD-C17F-400E-905C-7B73BA27C0FB}" type="pres">
      <dgm:prSet presAssocID="{F08C8AD0-E179-4767-87B5-EF6BF66D1453}" presName="hierChild2" presStyleCnt="0"/>
      <dgm:spPr/>
    </dgm:pt>
    <dgm:pt modelId="{8862AB66-0C98-41E4-8ED2-5AF0131DC975}" type="pres">
      <dgm:prSet presAssocID="{8CAFCD9C-E869-428B-B0A6-C6FAD354EB37}" presName="bgShapesFlow" presStyleCnt="0"/>
      <dgm:spPr/>
    </dgm:pt>
    <dgm:pt modelId="{778AD1F1-AD6B-49BF-8A98-26825887B0D7}" type="pres">
      <dgm:prSet presAssocID="{3686F12D-4118-4AF1-B31D-B5E5703D3378}" presName="rectComp" presStyleCnt="0"/>
      <dgm:spPr/>
    </dgm:pt>
    <dgm:pt modelId="{06DF7E89-7AA8-46FC-903C-D763B0E5DF15}" type="pres">
      <dgm:prSet presAssocID="{3686F12D-4118-4AF1-B31D-B5E5703D3378}" presName="bgRect" presStyleLbl="bgShp" presStyleIdx="0" presStyleCnt="3"/>
      <dgm:spPr/>
      <dgm:t>
        <a:bodyPr/>
        <a:lstStyle/>
        <a:p>
          <a:endParaRPr lang="en-IN"/>
        </a:p>
      </dgm:t>
    </dgm:pt>
    <dgm:pt modelId="{C4BE33D5-8E89-4278-80AE-502BFC6587E5}" type="pres">
      <dgm:prSet presAssocID="{3686F12D-4118-4AF1-B31D-B5E5703D3378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62DE60E-31FE-4D51-8448-087DC8AB0002}" type="pres">
      <dgm:prSet presAssocID="{3686F12D-4118-4AF1-B31D-B5E5703D3378}" presName="spComp" presStyleCnt="0"/>
      <dgm:spPr/>
    </dgm:pt>
    <dgm:pt modelId="{DF587F4A-9A08-4B70-884A-0B597804BE32}" type="pres">
      <dgm:prSet presAssocID="{3686F12D-4118-4AF1-B31D-B5E5703D3378}" presName="vSp" presStyleCnt="0"/>
      <dgm:spPr/>
    </dgm:pt>
    <dgm:pt modelId="{D96AE3D0-1982-4A3D-8345-D72F0A375DDB}" type="pres">
      <dgm:prSet presAssocID="{E5EB4301-CC02-43D1-B787-D60AB962F3DF}" presName="rectComp" presStyleCnt="0"/>
      <dgm:spPr/>
    </dgm:pt>
    <dgm:pt modelId="{6E2AF573-2D39-4089-BA1A-55B8500EA5B4}" type="pres">
      <dgm:prSet presAssocID="{E5EB4301-CC02-43D1-B787-D60AB962F3DF}" presName="bgRect" presStyleLbl="bgShp" presStyleIdx="1" presStyleCnt="3"/>
      <dgm:spPr/>
      <dgm:t>
        <a:bodyPr/>
        <a:lstStyle/>
        <a:p>
          <a:endParaRPr lang="en-IN"/>
        </a:p>
      </dgm:t>
    </dgm:pt>
    <dgm:pt modelId="{CA99A196-673C-40FF-B805-7156C1208941}" type="pres">
      <dgm:prSet presAssocID="{E5EB4301-CC02-43D1-B787-D60AB962F3DF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B7E295F-775C-4D8B-A325-E9D563BAB081}" type="pres">
      <dgm:prSet presAssocID="{E5EB4301-CC02-43D1-B787-D60AB962F3DF}" presName="spComp" presStyleCnt="0"/>
      <dgm:spPr/>
    </dgm:pt>
    <dgm:pt modelId="{C8BE5978-671A-4192-98AD-555FB073ACC1}" type="pres">
      <dgm:prSet presAssocID="{E5EB4301-CC02-43D1-B787-D60AB962F3DF}" presName="vSp" presStyleCnt="0"/>
      <dgm:spPr/>
    </dgm:pt>
    <dgm:pt modelId="{EEE3B02C-6AE9-4E62-9A19-2BC5E3D380BD}" type="pres">
      <dgm:prSet presAssocID="{A61725E6-2DA4-4F72-B987-72661741DD05}" presName="rectComp" presStyleCnt="0"/>
      <dgm:spPr/>
    </dgm:pt>
    <dgm:pt modelId="{B7802365-1806-4DBE-9EF8-876B24402DF5}" type="pres">
      <dgm:prSet presAssocID="{A61725E6-2DA4-4F72-B987-72661741DD05}" presName="bgRect" presStyleLbl="bgShp" presStyleIdx="2" presStyleCnt="3"/>
      <dgm:spPr/>
      <dgm:t>
        <a:bodyPr/>
        <a:lstStyle/>
        <a:p>
          <a:endParaRPr lang="en-IN"/>
        </a:p>
      </dgm:t>
    </dgm:pt>
    <dgm:pt modelId="{3FD57E92-428D-4929-834D-59EF14307865}" type="pres">
      <dgm:prSet presAssocID="{A61725E6-2DA4-4F72-B987-72661741DD05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AF294D9-45CF-4862-AD8F-EAC86547346F}" type="presOf" srcId="{F08C8AD0-E179-4767-87B5-EF6BF66D1453}" destId="{17F475C4-9FBD-47D4-AFA6-C8B6A5CF6FB9}" srcOrd="0" destOrd="0" presId="urn:microsoft.com/office/officeart/2005/8/layout/hierarchy6"/>
    <dgm:cxn modelId="{BEDF6A99-1D61-481C-BB95-4084CEE89330}" type="presOf" srcId="{E5EB4301-CC02-43D1-B787-D60AB962F3DF}" destId="{6E2AF573-2D39-4089-BA1A-55B8500EA5B4}" srcOrd="0" destOrd="0" presId="urn:microsoft.com/office/officeart/2005/8/layout/hierarchy6"/>
    <dgm:cxn modelId="{E129570A-C4F2-4DD1-80DC-60CE5E428046}" type="presOf" srcId="{A61725E6-2DA4-4F72-B987-72661741DD05}" destId="{B7802365-1806-4DBE-9EF8-876B24402DF5}" srcOrd="0" destOrd="0" presId="urn:microsoft.com/office/officeart/2005/8/layout/hierarchy6"/>
    <dgm:cxn modelId="{33F8D6C4-53E2-4B0D-8497-BEBC36DD3485}" type="presOf" srcId="{E5EB4301-CC02-43D1-B787-D60AB962F3DF}" destId="{CA99A196-673C-40FF-B805-7156C1208941}" srcOrd="1" destOrd="0" presId="urn:microsoft.com/office/officeart/2005/8/layout/hierarchy6"/>
    <dgm:cxn modelId="{AFF28F54-29E0-46AC-BEB9-FC146A1DAEB6}" type="presOf" srcId="{3686F12D-4118-4AF1-B31D-B5E5703D3378}" destId="{06DF7E89-7AA8-46FC-903C-D763B0E5DF15}" srcOrd="0" destOrd="0" presId="urn:microsoft.com/office/officeart/2005/8/layout/hierarchy6"/>
    <dgm:cxn modelId="{2FEC104E-B255-4E23-AE18-82F7F923CFAC}" type="presOf" srcId="{8CAFCD9C-E869-428B-B0A6-C6FAD354EB37}" destId="{BD0BCCD3-32BD-4968-8B9D-3645A47A9889}" srcOrd="0" destOrd="0" presId="urn:microsoft.com/office/officeart/2005/8/layout/hierarchy6"/>
    <dgm:cxn modelId="{79AE8F92-D7FF-4891-9AAC-9C526247E1C1}" srcId="{8CAFCD9C-E869-428B-B0A6-C6FAD354EB37}" destId="{3686F12D-4118-4AF1-B31D-B5E5703D3378}" srcOrd="1" destOrd="0" parTransId="{BB715A6B-EC25-4446-8DED-353D29361618}" sibTransId="{5A53A78C-E315-4C2B-8F9E-E62E1AB2315D}"/>
    <dgm:cxn modelId="{131BB730-9695-45CD-AE98-433E56718B42}" srcId="{8CAFCD9C-E869-428B-B0A6-C6FAD354EB37}" destId="{F08C8AD0-E179-4767-87B5-EF6BF66D1453}" srcOrd="0" destOrd="0" parTransId="{92CE2CAA-345D-4AE5-8187-8AEF5E95657E}" sibTransId="{1577C706-EF76-4C0F-9F82-419F68A50698}"/>
    <dgm:cxn modelId="{611E5EE4-20D7-40FE-A72E-0F2E585F2471}" srcId="{8CAFCD9C-E869-428B-B0A6-C6FAD354EB37}" destId="{E5EB4301-CC02-43D1-B787-D60AB962F3DF}" srcOrd="2" destOrd="0" parTransId="{287F3C32-6FAA-4448-BAFD-D73D7B75001D}" sibTransId="{82967F96-593D-449C-9C54-699E3A84F38F}"/>
    <dgm:cxn modelId="{0174703D-030C-4963-BBBE-43F96BD13F2E}" type="presOf" srcId="{A61725E6-2DA4-4F72-B987-72661741DD05}" destId="{3FD57E92-428D-4929-834D-59EF14307865}" srcOrd="1" destOrd="0" presId="urn:microsoft.com/office/officeart/2005/8/layout/hierarchy6"/>
    <dgm:cxn modelId="{C0CF433E-6868-4E75-8B6C-F31D4CC79843}" type="presOf" srcId="{3686F12D-4118-4AF1-B31D-B5E5703D3378}" destId="{C4BE33D5-8E89-4278-80AE-502BFC6587E5}" srcOrd="1" destOrd="0" presId="urn:microsoft.com/office/officeart/2005/8/layout/hierarchy6"/>
    <dgm:cxn modelId="{F60556E2-C794-4F21-BA35-59D9FCECBA1E}" srcId="{8CAFCD9C-E869-428B-B0A6-C6FAD354EB37}" destId="{A61725E6-2DA4-4F72-B987-72661741DD05}" srcOrd="3" destOrd="0" parTransId="{4966992C-35DC-44C8-88E8-47EFFFF00B0D}" sibTransId="{74FE8FB1-B13D-4B29-ABA9-B0C5A3E2FC02}"/>
    <dgm:cxn modelId="{EF88EBB6-A659-4D19-905B-09D187970DA9}" type="presParOf" srcId="{BD0BCCD3-32BD-4968-8B9D-3645A47A9889}" destId="{CF790731-69F5-4081-A393-02D9715C3220}" srcOrd="0" destOrd="0" presId="urn:microsoft.com/office/officeart/2005/8/layout/hierarchy6"/>
    <dgm:cxn modelId="{F08C88D3-32F8-4E1F-86B9-A8CDFD27266E}" type="presParOf" srcId="{CF790731-69F5-4081-A393-02D9715C3220}" destId="{44684330-7099-475D-95B3-A524FCEADDB1}" srcOrd="0" destOrd="0" presId="urn:microsoft.com/office/officeart/2005/8/layout/hierarchy6"/>
    <dgm:cxn modelId="{F9743751-028D-4229-8390-87C0C0EDBCEC}" type="presParOf" srcId="{CF790731-69F5-4081-A393-02D9715C3220}" destId="{6BBEB954-0084-469B-8644-EFB0199BA8C9}" srcOrd="1" destOrd="0" presId="urn:microsoft.com/office/officeart/2005/8/layout/hierarchy6"/>
    <dgm:cxn modelId="{58D2AC91-A69D-4B27-B117-34896EA71FF7}" type="presParOf" srcId="{6BBEB954-0084-469B-8644-EFB0199BA8C9}" destId="{57195FBE-BDA8-4326-9B04-07CECEAA10F8}" srcOrd="0" destOrd="0" presId="urn:microsoft.com/office/officeart/2005/8/layout/hierarchy6"/>
    <dgm:cxn modelId="{1DA89298-6C11-4C2D-9096-19D5FBF0E060}" type="presParOf" srcId="{57195FBE-BDA8-4326-9B04-07CECEAA10F8}" destId="{17F475C4-9FBD-47D4-AFA6-C8B6A5CF6FB9}" srcOrd="0" destOrd="0" presId="urn:microsoft.com/office/officeart/2005/8/layout/hierarchy6"/>
    <dgm:cxn modelId="{AF6CE8F6-3244-42F1-BF48-4911E2107F57}" type="presParOf" srcId="{57195FBE-BDA8-4326-9B04-07CECEAA10F8}" destId="{30AD5AFD-C17F-400E-905C-7B73BA27C0FB}" srcOrd="1" destOrd="0" presId="urn:microsoft.com/office/officeart/2005/8/layout/hierarchy6"/>
    <dgm:cxn modelId="{C292A0E8-28D2-442A-8A1A-7EEC28E17877}" type="presParOf" srcId="{BD0BCCD3-32BD-4968-8B9D-3645A47A9889}" destId="{8862AB66-0C98-41E4-8ED2-5AF0131DC975}" srcOrd="1" destOrd="0" presId="urn:microsoft.com/office/officeart/2005/8/layout/hierarchy6"/>
    <dgm:cxn modelId="{71054E02-E375-4EA5-A9E1-A5192DC19376}" type="presParOf" srcId="{8862AB66-0C98-41E4-8ED2-5AF0131DC975}" destId="{778AD1F1-AD6B-49BF-8A98-26825887B0D7}" srcOrd="0" destOrd="0" presId="urn:microsoft.com/office/officeart/2005/8/layout/hierarchy6"/>
    <dgm:cxn modelId="{9EEB1457-CC33-445C-BFAD-07B5FD6F543F}" type="presParOf" srcId="{778AD1F1-AD6B-49BF-8A98-26825887B0D7}" destId="{06DF7E89-7AA8-46FC-903C-D763B0E5DF15}" srcOrd="0" destOrd="0" presId="urn:microsoft.com/office/officeart/2005/8/layout/hierarchy6"/>
    <dgm:cxn modelId="{7E957016-4377-479B-A7C6-738CAF25BDE2}" type="presParOf" srcId="{778AD1F1-AD6B-49BF-8A98-26825887B0D7}" destId="{C4BE33D5-8E89-4278-80AE-502BFC6587E5}" srcOrd="1" destOrd="0" presId="urn:microsoft.com/office/officeart/2005/8/layout/hierarchy6"/>
    <dgm:cxn modelId="{98810190-77EA-46E1-A5D8-4EE767AF116B}" type="presParOf" srcId="{8862AB66-0C98-41E4-8ED2-5AF0131DC975}" destId="{662DE60E-31FE-4D51-8448-087DC8AB0002}" srcOrd="1" destOrd="0" presId="urn:microsoft.com/office/officeart/2005/8/layout/hierarchy6"/>
    <dgm:cxn modelId="{03BF8EB4-8986-4B99-A8EB-A7ECE6D9181B}" type="presParOf" srcId="{662DE60E-31FE-4D51-8448-087DC8AB0002}" destId="{DF587F4A-9A08-4B70-884A-0B597804BE32}" srcOrd="0" destOrd="0" presId="urn:microsoft.com/office/officeart/2005/8/layout/hierarchy6"/>
    <dgm:cxn modelId="{31A998C5-4F42-4B52-BCDB-646B47A1CCC5}" type="presParOf" srcId="{8862AB66-0C98-41E4-8ED2-5AF0131DC975}" destId="{D96AE3D0-1982-4A3D-8345-D72F0A375DDB}" srcOrd="2" destOrd="0" presId="urn:microsoft.com/office/officeart/2005/8/layout/hierarchy6"/>
    <dgm:cxn modelId="{57270FA7-BEB8-4F16-9A5D-E71F07D9F0A2}" type="presParOf" srcId="{D96AE3D0-1982-4A3D-8345-D72F0A375DDB}" destId="{6E2AF573-2D39-4089-BA1A-55B8500EA5B4}" srcOrd="0" destOrd="0" presId="urn:microsoft.com/office/officeart/2005/8/layout/hierarchy6"/>
    <dgm:cxn modelId="{BBFC7DC4-A680-4FF3-BFF4-700D3453DCA6}" type="presParOf" srcId="{D96AE3D0-1982-4A3D-8345-D72F0A375DDB}" destId="{CA99A196-673C-40FF-B805-7156C1208941}" srcOrd="1" destOrd="0" presId="urn:microsoft.com/office/officeart/2005/8/layout/hierarchy6"/>
    <dgm:cxn modelId="{66F0B89B-B2A6-44A5-8DCF-FB0FBA37D0D3}" type="presParOf" srcId="{8862AB66-0C98-41E4-8ED2-5AF0131DC975}" destId="{2B7E295F-775C-4D8B-A325-E9D563BAB081}" srcOrd="3" destOrd="0" presId="urn:microsoft.com/office/officeart/2005/8/layout/hierarchy6"/>
    <dgm:cxn modelId="{F819D7E8-30BC-488D-8B3D-682DD091D483}" type="presParOf" srcId="{2B7E295F-775C-4D8B-A325-E9D563BAB081}" destId="{C8BE5978-671A-4192-98AD-555FB073ACC1}" srcOrd="0" destOrd="0" presId="urn:microsoft.com/office/officeart/2005/8/layout/hierarchy6"/>
    <dgm:cxn modelId="{8EBD86F6-226F-498F-9A92-C52CFE7149D0}" type="presParOf" srcId="{8862AB66-0C98-41E4-8ED2-5AF0131DC975}" destId="{EEE3B02C-6AE9-4E62-9A19-2BC5E3D380BD}" srcOrd="4" destOrd="0" presId="urn:microsoft.com/office/officeart/2005/8/layout/hierarchy6"/>
    <dgm:cxn modelId="{3CF64E4C-78A5-4E8D-A942-CA5BA12C45F6}" type="presParOf" srcId="{EEE3B02C-6AE9-4E62-9A19-2BC5E3D380BD}" destId="{B7802365-1806-4DBE-9EF8-876B24402DF5}" srcOrd="0" destOrd="0" presId="urn:microsoft.com/office/officeart/2005/8/layout/hierarchy6"/>
    <dgm:cxn modelId="{F8B2F61C-3846-4FE9-B870-AFE508D38399}" type="presParOf" srcId="{EEE3B02C-6AE9-4E62-9A19-2BC5E3D380BD}" destId="{3FD57E92-428D-4929-834D-59EF1430786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11F8F-D4A8-4AC2-912F-B6C7E819EDFE}">
      <dsp:nvSpPr>
        <dsp:cNvPr id="0" name=""/>
        <dsp:cNvSpPr/>
      </dsp:nvSpPr>
      <dsp:spPr>
        <a:xfrm>
          <a:off x="7277539" y="1127879"/>
          <a:ext cx="2987724" cy="29882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3463CB-629E-4541-9471-D0303ADEF245}">
      <dsp:nvSpPr>
        <dsp:cNvPr id="0" name=""/>
        <dsp:cNvSpPr/>
      </dsp:nvSpPr>
      <dsp:spPr>
        <a:xfrm>
          <a:off x="7376740" y="1227505"/>
          <a:ext cx="2789320" cy="27890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i="0" kern="1200" dirty="0" smtClean="0"/>
            <a:t>Natural Language Interaction---</a:t>
          </a:r>
          <a:r>
            <a:rPr lang="en-IN" sz="1800" b="0" i="0" kern="1200" dirty="0" smtClean="0"/>
            <a:t>users communicate and evoke responses from systems via natural language.</a:t>
          </a:r>
          <a:endParaRPr lang="en-IN" sz="1800" kern="1200" dirty="0"/>
        </a:p>
      </dsp:txBody>
      <dsp:txXfrm>
        <a:off x="7775493" y="1626012"/>
        <a:ext cx="1991816" cy="1992009"/>
      </dsp:txXfrm>
    </dsp:sp>
    <dsp:sp modelId="{592FA974-F6A4-4CCA-8EC1-86B83B48C8A8}">
      <dsp:nvSpPr>
        <dsp:cNvPr id="0" name=""/>
        <dsp:cNvSpPr/>
      </dsp:nvSpPr>
      <dsp:spPr>
        <a:xfrm rot="2700000">
          <a:off x="4193238" y="1131491"/>
          <a:ext cx="2980527" cy="2980527"/>
        </a:xfrm>
        <a:prstGeom prst="teardrop">
          <a:avLst>
            <a:gd name="adj" fmla="val 100000"/>
          </a:avLst>
        </a:prstGeom>
        <a:solidFill>
          <a:schemeClr val="accent2">
            <a:hueOff val="4775397"/>
            <a:satOff val="-14769"/>
            <a:lumOff val="40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4BD66-E5B1-4B5D-A37C-6A6F09182127}">
      <dsp:nvSpPr>
        <dsp:cNvPr id="0" name=""/>
        <dsp:cNvSpPr/>
      </dsp:nvSpPr>
      <dsp:spPr>
        <a:xfrm>
          <a:off x="4259945" y="1215485"/>
          <a:ext cx="2789320" cy="27890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775397"/>
              <a:satOff val="-14769"/>
              <a:lumOff val="40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 smtClean="0"/>
            <a:t>Natural Language Generation — </a:t>
          </a:r>
          <a:r>
            <a:rPr lang="en-IN" sz="1800" kern="1200" dirty="0" smtClean="0"/>
            <a:t>The generation of natural language by a computer.</a:t>
          </a:r>
          <a:endParaRPr lang="en-IN" sz="1800" kern="1200" dirty="0"/>
        </a:p>
      </dsp:txBody>
      <dsp:txXfrm>
        <a:off x="4658697" y="1613992"/>
        <a:ext cx="1991816" cy="1992009"/>
      </dsp:txXfrm>
    </dsp:sp>
    <dsp:sp modelId="{DB46E216-9343-4538-8D3D-A72A69F09FC6}">
      <dsp:nvSpPr>
        <dsp:cNvPr id="0" name=""/>
        <dsp:cNvSpPr/>
      </dsp:nvSpPr>
      <dsp:spPr>
        <a:xfrm rot="2700000">
          <a:off x="1105340" y="1131491"/>
          <a:ext cx="2980527" cy="2980527"/>
        </a:xfrm>
        <a:prstGeom prst="teardrop">
          <a:avLst>
            <a:gd name="adj" fmla="val 100000"/>
          </a:avLst>
        </a:prstGeom>
        <a:solidFill>
          <a:schemeClr val="accent2">
            <a:hueOff val="9550793"/>
            <a:satOff val="-29538"/>
            <a:lumOff val="80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BB679-FFA7-434A-A3CB-BD78E5891591}">
      <dsp:nvSpPr>
        <dsp:cNvPr id="0" name=""/>
        <dsp:cNvSpPr/>
      </dsp:nvSpPr>
      <dsp:spPr>
        <a:xfrm>
          <a:off x="1200944" y="1227505"/>
          <a:ext cx="2789320" cy="27890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9550793"/>
              <a:satOff val="-29538"/>
              <a:lumOff val="80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 smtClean="0"/>
            <a:t>Natural Language Understanding — </a:t>
          </a:r>
          <a:r>
            <a:rPr lang="en-IN" sz="1800" kern="1200" dirty="0" smtClean="0"/>
            <a:t>The computers ability to     understand what we say.</a:t>
          </a:r>
          <a:endParaRPr lang="en-IN" sz="1800" kern="1200" dirty="0"/>
        </a:p>
      </dsp:txBody>
      <dsp:txXfrm>
        <a:off x="1599696" y="1626012"/>
        <a:ext cx="1991816" cy="19920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3B32B-14E7-426D-967D-188BFD41C5D8}">
      <dsp:nvSpPr>
        <dsp:cNvPr id="0" name=""/>
        <dsp:cNvSpPr/>
      </dsp:nvSpPr>
      <dsp:spPr>
        <a:xfrm>
          <a:off x="0" y="34122"/>
          <a:ext cx="8181017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>
              <a:solidFill>
                <a:schemeClr val="tx1"/>
              </a:solidFill>
            </a:rPr>
            <a:t>Parsing and Grammar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21704" y="55826"/>
        <a:ext cx="8137609" cy="401192"/>
      </dsp:txXfrm>
    </dsp:sp>
    <dsp:sp modelId="{2DED307B-CEC6-4AD9-92AE-F529D85F53C8}">
      <dsp:nvSpPr>
        <dsp:cNvPr id="0" name=""/>
        <dsp:cNvSpPr/>
      </dsp:nvSpPr>
      <dsp:spPr>
        <a:xfrm>
          <a:off x="0" y="478722"/>
          <a:ext cx="8181017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747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1500" kern="1200" dirty="0" smtClean="0"/>
            <a:t>How is a sentence composed?</a:t>
          </a:r>
          <a:endParaRPr lang="en-IN" sz="1500" kern="1200" dirty="0"/>
        </a:p>
      </dsp:txBody>
      <dsp:txXfrm>
        <a:off x="0" y="478722"/>
        <a:ext cx="8181017" cy="314640"/>
      </dsp:txXfrm>
    </dsp:sp>
    <dsp:sp modelId="{193D0A1F-FDEB-4863-A634-57CCC26BEE18}">
      <dsp:nvSpPr>
        <dsp:cNvPr id="0" name=""/>
        <dsp:cNvSpPr/>
      </dsp:nvSpPr>
      <dsp:spPr>
        <a:xfrm>
          <a:off x="0" y="793362"/>
          <a:ext cx="8181017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>
              <a:solidFill>
                <a:schemeClr val="tx1"/>
              </a:solidFill>
            </a:rPr>
            <a:t>Lexicons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21704" y="815066"/>
        <a:ext cx="8137609" cy="401192"/>
      </dsp:txXfrm>
    </dsp:sp>
    <dsp:sp modelId="{6D8FA1E9-8210-4B6A-BE24-725DC2DC00E9}">
      <dsp:nvSpPr>
        <dsp:cNvPr id="0" name=""/>
        <dsp:cNvSpPr/>
      </dsp:nvSpPr>
      <dsp:spPr>
        <a:xfrm>
          <a:off x="0" y="1237962"/>
          <a:ext cx="8181017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747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1500" kern="1200" dirty="0" smtClean="0"/>
            <a:t>How is a word composed?</a:t>
          </a:r>
          <a:endParaRPr lang="en-IN" sz="1500" kern="1200" dirty="0"/>
        </a:p>
      </dsp:txBody>
      <dsp:txXfrm>
        <a:off x="0" y="1237962"/>
        <a:ext cx="8181017" cy="314640"/>
      </dsp:txXfrm>
    </dsp:sp>
    <dsp:sp modelId="{7FD0B7A3-DC10-4840-9415-78B8F280FD53}">
      <dsp:nvSpPr>
        <dsp:cNvPr id="0" name=""/>
        <dsp:cNvSpPr/>
      </dsp:nvSpPr>
      <dsp:spPr>
        <a:xfrm>
          <a:off x="0" y="1552602"/>
          <a:ext cx="8181017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>
              <a:solidFill>
                <a:schemeClr val="tx1"/>
              </a:solidFill>
            </a:rPr>
            <a:t>Ambiguity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21704" y="1574306"/>
        <a:ext cx="8137609" cy="401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503BD-5198-4224-AE26-2BF7E28F0498}">
      <dsp:nvSpPr>
        <dsp:cNvPr id="0" name=""/>
        <dsp:cNvSpPr/>
      </dsp:nvSpPr>
      <dsp:spPr>
        <a:xfrm>
          <a:off x="730964" y="640157"/>
          <a:ext cx="3951824" cy="1419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# I was taking a ride in the car</a:t>
          </a:r>
          <a:endParaRPr lang="en-IN" sz="2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800266" y="709459"/>
        <a:ext cx="3813220" cy="1281049"/>
      </dsp:txXfrm>
    </dsp:sp>
    <dsp:sp modelId="{F4805738-4B3F-4C69-860B-84A23936F466}">
      <dsp:nvSpPr>
        <dsp:cNvPr id="0" name=""/>
        <dsp:cNvSpPr/>
      </dsp:nvSpPr>
      <dsp:spPr>
        <a:xfrm>
          <a:off x="6475810" y="728304"/>
          <a:ext cx="3951824" cy="1419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# I was riding in the car.</a:t>
          </a:r>
          <a:endParaRPr lang="en-IN" sz="2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6545112" y="797606"/>
        <a:ext cx="3813220" cy="1281049"/>
      </dsp:txXfrm>
    </dsp:sp>
    <dsp:sp modelId="{20DB380E-AE7D-4238-B9BF-FD6305C46DA3}">
      <dsp:nvSpPr>
        <dsp:cNvPr id="0" name=""/>
        <dsp:cNvSpPr/>
      </dsp:nvSpPr>
      <dsp:spPr>
        <a:xfrm>
          <a:off x="2059600" y="2571638"/>
          <a:ext cx="6183101" cy="1481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/>
            <a:t>Now, imagine all the English words in the vocabulary with all their different fixations at the end of them. </a:t>
          </a:r>
          <a:endParaRPr lang="en-IN" sz="2800" kern="1200" dirty="0"/>
        </a:p>
      </dsp:txBody>
      <dsp:txXfrm>
        <a:off x="2131928" y="2643966"/>
        <a:ext cx="6038445" cy="1336993"/>
      </dsp:txXfrm>
    </dsp:sp>
    <dsp:sp modelId="{ADF2A206-A37A-4C0F-900B-416B36315C5D}">
      <dsp:nvSpPr>
        <dsp:cNvPr id="0" name=""/>
        <dsp:cNvSpPr/>
      </dsp:nvSpPr>
      <dsp:spPr>
        <a:xfrm>
          <a:off x="837071" y="4538235"/>
          <a:ext cx="9531721" cy="1419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/>
            <a:t>To store them all would require a huge database that would contain many words that actually mean the same.</a:t>
          </a:r>
          <a:endParaRPr lang="en-IN" sz="2800" kern="1200" dirty="0"/>
        </a:p>
      </dsp:txBody>
      <dsp:txXfrm>
        <a:off x="906373" y="4607537"/>
        <a:ext cx="9393117" cy="12810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5447A-4A07-4BD2-BE51-1A9C43B65C05}">
      <dsp:nvSpPr>
        <dsp:cNvPr id="0" name=""/>
        <dsp:cNvSpPr/>
      </dsp:nvSpPr>
      <dsp:spPr>
        <a:xfrm>
          <a:off x="0" y="815555"/>
          <a:ext cx="7353828" cy="41982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/>
            <a:t>More extensive Language </a:t>
          </a:r>
          <a:r>
            <a:rPr lang="en-US" altLang="en-US" sz="2000" kern="1200" dirty="0" smtClean="0">
              <a:sym typeface="Wingdings" panose="05000000000000000000" pitchFamily="2" charset="2"/>
            </a:rPr>
            <a:t> more Ambiguity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en-US" sz="2000" kern="1200" dirty="0" smtClean="0">
            <a:sym typeface="Wingdings" panose="05000000000000000000" pitchFamily="2" charset="2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>
              <a:sym typeface="Wingdings" panose="05000000000000000000" pitchFamily="2" charset="2"/>
            </a:rPr>
            <a:t>Disambiguation: 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>
              <a:sym typeface="Wingdings" panose="05000000000000000000" pitchFamily="2" charset="2"/>
            </a:rPr>
            <a:t>              task of finding correct interpretation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>
              <a:sym typeface="Wingdings" panose="05000000000000000000" pitchFamily="2" charset="2"/>
            </a:rPr>
            <a:t>Evidence: 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>
              <a:sym typeface="Wingdings" panose="05000000000000000000" pitchFamily="2" charset="2"/>
            </a:rPr>
            <a:t>       Syntactic 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>
              <a:sym typeface="Wingdings" panose="05000000000000000000" pitchFamily="2" charset="2"/>
            </a:rPr>
            <a:t>       Lexical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>
              <a:sym typeface="Wingdings" panose="05000000000000000000" pitchFamily="2" charset="2"/>
            </a:rPr>
            <a:t>       Semantic 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>
              <a:sym typeface="Wingdings" panose="05000000000000000000" pitchFamily="2" charset="2"/>
            </a:rPr>
            <a:t>       Metonymy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>
              <a:sym typeface="Wingdings" panose="05000000000000000000" pitchFamily="2" charset="2"/>
            </a:rPr>
            <a:t>       Metaphor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204940" y="1020495"/>
        <a:ext cx="6943948" cy="37883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C504D7-9047-449F-BFBD-4D6254B97F58}">
      <dsp:nvSpPr>
        <dsp:cNvPr id="0" name=""/>
        <dsp:cNvSpPr/>
      </dsp:nvSpPr>
      <dsp:spPr>
        <a:xfrm>
          <a:off x="2747966" y="305"/>
          <a:ext cx="6696067" cy="4892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kern="1200" dirty="0" smtClean="0"/>
            <a:t>SENTENCE                            </a:t>
          </a:r>
          <a:endParaRPr lang="en-IN" sz="2600" kern="1200" dirty="0"/>
        </a:p>
      </dsp:txBody>
      <dsp:txXfrm>
        <a:off x="2747966" y="305"/>
        <a:ext cx="6696067" cy="489214"/>
      </dsp:txXfrm>
    </dsp:sp>
    <dsp:sp modelId="{86552A8F-98B8-4395-BD2B-C0AD31519A0E}">
      <dsp:nvSpPr>
        <dsp:cNvPr id="0" name=""/>
        <dsp:cNvSpPr/>
      </dsp:nvSpPr>
      <dsp:spPr>
        <a:xfrm>
          <a:off x="1326000" y="513980"/>
          <a:ext cx="9540000" cy="4892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0" kern="1200" baseline="0" dirty="0" smtClean="0"/>
            <a:t>I ate spaghetti with meatballs.		(ingredient of spaghetti)</a:t>
          </a:r>
          <a:endParaRPr lang="en-IN" sz="2600" kern="1200" dirty="0"/>
        </a:p>
      </dsp:txBody>
      <dsp:txXfrm>
        <a:off x="1326000" y="513980"/>
        <a:ext cx="9540000" cy="489214"/>
      </dsp:txXfrm>
    </dsp:sp>
    <dsp:sp modelId="{C543432E-40D9-434A-BCA0-6DE29DD06877}">
      <dsp:nvSpPr>
        <dsp:cNvPr id="0" name=""/>
        <dsp:cNvSpPr/>
      </dsp:nvSpPr>
      <dsp:spPr>
        <a:xfrm>
          <a:off x="1468500" y="1027655"/>
          <a:ext cx="9255000" cy="4892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0" kern="1200" baseline="0" dirty="0" smtClean="0"/>
            <a:t>I ate spaghetti with salad.		(side dish of spaghetti)</a:t>
          </a:r>
          <a:endParaRPr lang="en-IN" sz="2600" kern="1200" dirty="0"/>
        </a:p>
      </dsp:txBody>
      <dsp:txXfrm>
        <a:off x="1468500" y="1027655"/>
        <a:ext cx="9255000" cy="489214"/>
      </dsp:txXfrm>
    </dsp:sp>
    <dsp:sp modelId="{80963584-DA02-412A-86F5-8FC4A212F541}">
      <dsp:nvSpPr>
        <dsp:cNvPr id="0" name=""/>
        <dsp:cNvSpPr/>
      </dsp:nvSpPr>
      <dsp:spPr>
        <a:xfrm>
          <a:off x="1514467" y="1541330"/>
          <a:ext cx="9163065" cy="4892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0" kern="1200" baseline="0" dirty="0" smtClean="0"/>
            <a:t>I ate spaghetti with abandon. 		(manner of eating)</a:t>
          </a:r>
          <a:endParaRPr lang="en-IN" sz="2600" kern="1200" dirty="0"/>
        </a:p>
      </dsp:txBody>
      <dsp:txXfrm>
        <a:off x="1514467" y="1541330"/>
        <a:ext cx="9163065" cy="489214"/>
      </dsp:txXfrm>
    </dsp:sp>
    <dsp:sp modelId="{504E6F76-4657-47A3-8B89-DC77AB6763E7}">
      <dsp:nvSpPr>
        <dsp:cNvPr id="0" name=""/>
        <dsp:cNvSpPr/>
      </dsp:nvSpPr>
      <dsp:spPr>
        <a:xfrm>
          <a:off x="1506000" y="2055005"/>
          <a:ext cx="9180000" cy="4892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0" kern="1200" baseline="0" dirty="0" smtClean="0"/>
            <a:t>I ate spaghetti with a fork.		(instrument of eating)</a:t>
          </a:r>
          <a:endParaRPr lang="en-IN" sz="2600" kern="1200" dirty="0"/>
        </a:p>
      </dsp:txBody>
      <dsp:txXfrm>
        <a:off x="1506000" y="2055005"/>
        <a:ext cx="9180000" cy="489214"/>
      </dsp:txXfrm>
    </dsp:sp>
    <dsp:sp modelId="{8AC4CFCD-85FE-48E2-BAE0-DDBC19F5827D}">
      <dsp:nvSpPr>
        <dsp:cNvPr id="0" name=""/>
        <dsp:cNvSpPr/>
      </dsp:nvSpPr>
      <dsp:spPr>
        <a:xfrm>
          <a:off x="1326000" y="2568680"/>
          <a:ext cx="9540000" cy="4892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0" kern="1200" baseline="0" dirty="0" smtClean="0"/>
            <a:t>I ate spaghetti with a friend.		(accompanier of eating)</a:t>
          </a:r>
          <a:endParaRPr lang="en-IN" sz="2600" kern="1200" dirty="0"/>
        </a:p>
      </dsp:txBody>
      <dsp:txXfrm>
        <a:off x="1326000" y="2568680"/>
        <a:ext cx="9540000" cy="489214"/>
      </dsp:txXfrm>
    </dsp:sp>
    <dsp:sp modelId="{CA6355F5-0F40-448C-9D50-C0A3E8F200B7}">
      <dsp:nvSpPr>
        <dsp:cNvPr id="0" name=""/>
        <dsp:cNvSpPr/>
      </dsp:nvSpPr>
      <dsp:spPr>
        <a:xfrm>
          <a:off x="3756000" y="3082355"/>
          <a:ext cx="4680000" cy="4892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0" kern="1200" baseline="0" dirty="0" smtClean="0"/>
            <a:t>Disambiguation is probabilistic!</a:t>
          </a:r>
          <a:endParaRPr lang="en-IN" sz="2600" kern="1200" dirty="0"/>
        </a:p>
      </dsp:txBody>
      <dsp:txXfrm>
        <a:off x="3756000" y="3082355"/>
        <a:ext cx="4680000" cy="4892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355400-2E22-4B0E-99DF-E2601F7781A2}">
      <dsp:nvSpPr>
        <dsp:cNvPr id="0" name=""/>
        <dsp:cNvSpPr/>
      </dsp:nvSpPr>
      <dsp:spPr>
        <a:xfrm>
          <a:off x="0" y="4376"/>
          <a:ext cx="10205261" cy="725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100" b="1" kern="1200" dirty="0" smtClean="0"/>
            <a:t>NLTK (Natural Language Toolkit) </a:t>
          </a:r>
          <a:endParaRPr lang="en-IN" sz="3100" kern="1200" dirty="0"/>
        </a:p>
      </dsp:txBody>
      <dsp:txXfrm>
        <a:off x="35411" y="39787"/>
        <a:ext cx="10134439" cy="654577"/>
      </dsp:txXfrm>
    </dsp:sp>
    <dsp:sp modelId="{A78F8DB1-9F40-4D94-A6D7-AC5A4CD4DEE6}">
      <dsp:nvSpPr>
        <dsp:cNvPr id="0" name=""/>
        <dsp:cNvSpPr/>
      </dsp:nvSpPr>
      <dsp:spPr>
        <a:xfrm>
          <a:off x="0" y="729776"/>
          <a:ext cx="10205261" cy="994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4017" tIns="27940" rIns="156464" bIns="2794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200" kern="1200" dirty="0" smtClean="0"/>
            <a:t>used for such tasks as tokenization, lemmatization, stemming, parsing, POS tagging, etc. </a:t>
          </a:r>
          <a:endParaRPr lang="en-IN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2200" kern="1200" dirty="0" smtClean="0"/>
            <a:t>it is the best solution as it has tools for all NLP tasks</a:t>
          </a:r>
          <a:endParaRPr lang="en-IN" sz="2200" kern="1200" dirty="0"/>
        </a:p>
      </dsp:txBody>
      <dsp:txXfrm>
        <a:off x="0" y="729776"/>
        <a:ext cx="10205261" cy="9946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62CC1-5481-4B6D-B4B2-CDFD3619D720}">
      <dsp:nvSpPr>
        <dsp:cNvPr id="0" name=""/>
        <dsp:cNvSpPr/>
      </dsp:nvSpPr>
      <dsp:spPr>
        <a:xfrm rot="5400000">
          <a:off x="212518" y="1245200"/>
          <a:ext cx="5078230" cy="25879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 smtClean="0"/>
            <a:t>TEXTBLOB:</a:t>
          </a:r>
          <a:endParaRPr lang="en-IN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 smtClean="0"/>
            <a:t>interface for NLTK that turns text processing into a simple and quite enjoyable process, </a:t>
          </a:r>
          <a:endParaRPr lang="en-IN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 smtClean="0"/>
            <a:t>rich functionality and good learning curve</a:t>
          </a:r>
          <a:endParaRPr lang="en-IN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detailed &amp; understandable documentation</a:t>
          </a:r>
          <a:endParaRPr lang="en-IN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 smtClean="0"/>
            <a:t>It can be used for rapid prototyping of various NLP models and can easily grow into full-scale projects.</a:t>
          </a:r>
          <a:endParaRPr lang="en-IN" sz="1900" kern="1200" dirty="0"/>
        </a:p>
      </dsp:txBody>
      <dsp:txXfrm rot="-5400000">
        <a:off x="1457677" y="126373"/>
        <a:ext cx="2461581" cy="4825568"/>
      </dsp:txXfrm>
    </dsp:sp>
    <dsp:sp modelId="{FF5348D1-6F2B-45B7-BCB2-1A63CB59BFE6}">
      <dsp:nvSpPr>
        <dsp:cNvPr id="0" name=""/>
        <dsp:cNvSpPr/>
      </dsp:nvSpPr>
      <dsp:spPr>
        <a:xfrm>
          <a:off x="1976" y="1698556"/>
          <a:ext cx="1455700" cy="1681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baseline="0" dirty="0" smtClean="0">
              <a:solidFill>
                <a:schemeClr val="tx1"/>
              </a:solidFill>
              <a:latin typeface="+mj-lt"/>
            </a:rPr>
            <a:t>The best way NLTK should be used</a:t>
          </a:r>
          <a:endParaRPr lang="en-IN" sz="1800" kern="1200" baseline="0" dirty="0">
            <a:solidFill>
              <a:schemeClr val="tx1"/>
            </a:solidFill>
            <a:latin typeface="+mj-lt"/>
          </a:endParaRPr>
        </a:p>
      </dsp:txBody>
      <dsp:txXfrm>
        <a:off x="73037" y="1769617"/>
        <a:ext cx="1313578" cy="15390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02365-1806-4DBE-9EF8-876B24402DF5}">
      <dsp:nvSpPr>
        <dsp:cNvPr id="0" name=""/>
        <dsp:cNvSpPr/>
      </dsp:nvSpPr>
      <dsp:spPr>
        <a:xfrm>
          <a:off x="0" y="4109861"/>
          <a:ext cx="10401300" cy="1122727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/>
            <a:t>Fairness and Privacy:</a:t>
          </a:r>
          <a:r>
            <a:rPr lang="en-IN" sz="1600" kern="1200" dirty="0" smtClean="0"/>
            <a:t>  bias cannot be allowed otherwise the chances of failing and getting into a controversy are massive</a:t>
          </a:r>
          <a:endParaRPr lang="en-IN" sz="1600" kern="1200" dirty="0"/>
        </a:p>
      </dsp:txBody>
      <dsp:txXfrm>
        <a:off x="0" y="4109861"/>
        <a:ext cx="3120390" cy="1122727"/>
      </dsp:txXfrm>
    </dsp:sp>
    <dsp:sp modelId="{6E2AF573-2D39-4089-BA1A-55B8500EA5B4}">
      <dsp:nvSpPr>
        <dsp:cNvPr id="0" name=""/>
        <dsp:cNvSpPr/>
      </dsp:nvSpPr>
      <dsp:spPr>
        <a:xfrm>
          <a:off x="0" y="2194561"/>
          <a:ext cx="10401300" cy="1122727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/>
            <a:t>Scale:</a:t>
          </a:r>
          <a:r>
            <a:rPr lang="en-IN" sz="1600" kern="1200" dirty="0" smtClean="0"/>
            <a:t> Gmail is used by billions of users so the model should be able to customise it’s suggestions in different contexts</a:t>
          </a:r>
          <a:endParaRPr lang="en-IN" sz="1600" kern="1200" dirty="0"/>
        </a:p>
      </dsp:txBody>
      <dsp:txXfrm>
        <a:off x="0" y="2194561"/>
        <a:ext cx="3120390" cy="1122727"/>
      </dsp:txXfrm>
    </dsp:sp>
    <dsp:sp modelId="{06DF7E89-7AA8-46FC-903C-D763B0E5DF15}">
      <dsp:nvSpPr>
        <dsp:cNvPr id="0" name=""/>
        <dsp:cNvSpPr/>
      </dsp:nvSpPr>
      <dsp:spPr>
        <a:xfrm>
          <a:off x="0" y="279261"/>
          <a:ext cx="10401300" cy="1122727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/>
            <a:t>Latency:</a:t>
          </a:r>
          <a:r>
            <a:rPr lang="en-IN" sz="1600" kern="1200" dirty="0" smtClean="0"/>
            <a:t> A critical challenge. The model should be able to predict the next words instantly for the user to not notice any delay or lag</a:t>
          </a:r>
          <a:endParaRPr lang="en-IN" sz="1600" kern="1200" dirty="0"/>
        </a:p>
      </dsp:txBody>
      <dsp:txXfrm>
        <a:off x="0" y="279261"/>
        <a:ext cx="3120390" cy="1122727"/>
      </dsp:txXfrm>
    </dsp:sp>
    <dsp:sp modelId="{17F475C4-9FBD-47D4-AFA6-C8B6A5CF6FB9}">
      <dsp:nvSpPr>
        <dsp:cNvPr id="0" name=""/>
        <dsp:cNvSpPr/>
      </dsp:nvSpPr>
      <dsp:spPr>
        <a:xfrm>
          <a:off x="3684686" y="675547"/>
          <a:ext cx="5944292" cy="3962861"/>
        </a:xfrm>
        <a:prstGeom prst="roundRect">
          <a:avLst>
            <a:gd name="adj" fmla="val 10000"/>
          </a:avLst>
        </a:prstGeom>
        <a:gradFill rotWithShape="0">
          <a:gsLst>
            <a:gs pos="68150">
              <a:srgbClr val="7BA5D8"/>
            </a:gs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lvl="0" algn="ctr" defTabSz="2711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6100" kern="1200" baseline="0" dirty="0" smtClean="0">
              <a:solidFill>
                <a:schemeClr val="tx1"/>
              </a:solidFill>
              <a:latin typeface="+mj-lt"/>
            </a:rPr>
            <a:t>Google’s AI team faced three key challenges.</a:t>
          </a:r>
          <a:endParaRPr lang="en-IN" sz="6100" kern="1200" baseline="0" dirty="0">
            <a:solidFill>
              <a:schemeClr val="tx1"/>
            </a:solidFill>
            <a:latin typeface="+mj-lt"/>
          </a:endParaRPr>
        </a:p>
      </dsp:txBody>
      <dsp:txXfrm>
        <a:off x="3800754" y="791615"/>
        <a:ext cx="5712156" cy="3730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58438-E83A-4790-8BF7-01ECA392C855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08676-EC1F-4595-B261-C01E5F0F15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18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97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69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64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559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5548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48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109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572820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914559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F4A55B2-3184-47B9-BAEC-BDBF1F47C6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4465" y="844530"/>
            <a:ext cx="6265900" cy="5168940"/>
          </a:xfrm>
          <a:custGeom>
            <a:avLst/>
            <a:gdLst>
              <a:gd name="connsiteX0" fmla="*/ 2712780 w 6265900"/>
              <a:gd name="connsiteY0" fmla="*/ 2405403 h 5168940"/>
              <a:gd name="connsiteX1" fmla="*/ 1432529 w 6265900"/>
              <a:gd name="connsiteY1" fmla="*/ 2704316 h 5168940"/>
              <a:gd name="connsiteX2" fmla="*/ 951729 w 6265900"/>
              <a:gd name="connsiteY2" fmla="*/ 3183705 h 5168940"/>
              <a:gd name="connsiteX3" fmla="*/ 772664 w 6265900"/>
              <a:gd name="connsiteY3" fmla="*/ 3764615 h 5168940"/>
              <a:gd name="connsiteX4" fmla="*/ 944680 w 6265900"/>
              <a:gd name="connsiteY4" fmla="*/ 4222853 h 5168940"/>
              <a:gd name="connsiteX5" fmla="*/ 1362029 w 6265900"/>
              <a:gd name="connsiteY5" fmla="*/ 4413201 h 5168940"/>
              <a:gd name="connsiteX6" fmla="*/ 2114955 w 6265900"/>
              <a:gd name="connsiteY6" fmla="*/ 3849211 h 5168940"/>
              <a:gd name="connsiteX7" fmla="*/ 2952477 w 6265900"/>
              <a:gd name="connsiteY7" fmla="*/ 2405403 h 5168940"/>
              <a:gd name="connsiteX8" fmla="*/ 5270459 w 6265900"/>
              <a:gd name="connsiteY8" fmla="*/ 730364 h 5168940"/>
              <a:gd name="connsiteX9" fmla="*/ 4767103 w 6265900"/>
              <a:gd name="connsiteY9" fmla="*/ 920707 h 5168940"/>
              <a:gd name="connsiteX10" fmla="*/ 4300404 w 6265900"/>
              <a:gd name="connsiteY10" fmla="*/ 1539683 h 5168940"/>
              <a:gd name="connsiteX11" fmla="*/ 4184786 w 6265900"/>
              <a:gd name="connsiteY11" fmla="*/ 1731442 h 5168940"/>
              <a:gd name="connsiteX12" fmla="*/ 4864389 w 6265900"/>
              <a:gd name="connsiteY12" fmla="*/ 1731442 h 5168940"/>
              <a:gd name="connsiteX13" fmla="*/ 5825989 w 6265900"/>
              <a:gd name="connsiteY13" fmla="*/ 0 h 5168940"/>
              <a:gd name="connsiteX14" fmla="*/ 6105163 w 6265900"/>
              <a:gd name="connsiteY14" fmla="*/ 78955 h 5168940"/>
              <a:gd name="connsiteX15" fmla="*/ 6206679 w 6265900"/>
              <a:gd name="connsiteY15" fmla="*/ 298913 h 5168940"/>
              <a:gd name="connsiteX16" fmla="*/ 6172839 w 6265900"/>
              <a:gd name="connsiteY16" fmla="*/ 451190 h 5168940"/>
              <a:gd name="connsiteX17" fmla="*/ 6147463 w 6265900"/>
              <a:gd name="connsiteY17" fmla="*/ 516048 h 5168940"/>
              <a:gd name="connsiteX18" fmla="*/ 5662433 w 6265900"/>
              <a:gd name="connsiteY18" fmla="*/ 1731442 h 5168940"/>
              <a:gd name="connsiteX19" fmla="*/ 5876749 w 6265900"/>
              <a:gd name="connsiteY19" fmla="*/ 1731442 h 5168940"/>
              <a:gd name="connsiteX20" fmla="*/ 5950067 w 6265900"/>
              <a:gd name="connsiteY20" fmla="*/ 1731442 h 5168940"/>
              <a:gd name="connsiteX21" fmla="*/ 6265900 w 6265900"/>
              <a:gd name="connsiteY21" fmla="*/ 2004974 h 5168940"/>
              <a:gd name="connsiteX22" fmla="*/ 6136180 w 6265900"/>
              <a:gd name="connsiteY22" fmla="*/ 2288378 h 5168940"/>
              <a:gd name="connsiteX23" fmla="*/ 5820347 w 6265900"/>
              <a:gd name="connsiteY23" fmla="*/ 2405403 h 5168940"/>
              <a:gd name="connsiteX24" fmla="*/ 5744211 w 6265900"/>
              <a:gd name="connsiteY24" fmla="*/ 2405403 h 5168940"/>
              <a:gd name="connsiteX25" fmla="*/ 5388896 w 6265900"/>
              <a:gd name="connsiteY25" fmla="*/ 2405403 h 5168940"/>
              <a:gd name="connsiteX26" fmla="*/ 5075887 w 6265900"/>
              <a:gd name="connsiteY26" fmla="*/ 3175249 h 5168940"/>
              <a:gd name="connsiteX27" fmla="*/ 5535537 w 6265900"/>
              <a:gd name="connsiteY27" fmla="*/ 3175249 h 5168940"/>
              <a:gd name="connsiteX28" fmla="*/ 5608854 w 6265900"/>
              <a:gd name="connsiteY28" fmla="*/ 3175249 h 5168940"/>
              <a:gd name="connsiteX29" fmla="*/ 5924687 w 6265900"/>
              <a:gd name="connsiteY29" fmla="*/ 3445963 h 5168940"/>
              <a:gd name="connsiteX30" fmla="*/ 5794967 w 6265900"/>
              <a:gd name="connsiteY30" fmla="*/ 3732186 h 5168940"/>
              <a:gd name="connsiteX31" fmla="*/ 5479134 w 6265900"/>
              <a:gd name="connsiteY31" fmla="*/ 3849211 h 5168940"/>
              <a:gd name="connsiteX32" fmla="*/ 5402998 w 6265900"/>
              <a:gd name="connsiteY32" fmla="*/ 3849211 h 5168940"/>
              <a:gd name="connsiteX33" fmla="*/ 4799531 w 6265900"/>
              <a:gd name="connsiteY33" fmla="*/ 3849211 h 5168940"/>
              <a:gd name="connsiteX34" fmla="*/ 4403332 w 6265900"/>
              <a:gd name="connsiteY34" fmla="*/ 3723726 h 5168940"/>
              <a:gd name="connsiteX35" fmla="*/ 4249643 w 6265900"/>
              <a:gd name="connsiteY35" fmla="*/ 3398021 h 5168940"/>
              <a:gd name="connsiteX36" fmla="*/ 4365261 w 6265900"/>
              <a:gd name="connsiteY36" fmla="*/ 2958110 h 5168940"/>
              <a:gd name="connsiteX37" fmla="*/ 4588038 w 6265900"/>
              <a:gd name="connsiteY37" fmla="*/ 2405403 h 5168940"/>
              <a:gd name="connsiteX38" fmla="*/ 3806914 w 6265900"/>
              <a:gd name="connsiteY38" fmla="*/ 2405403 h 5168940"/>
              <a:gd name="connsiteX39" fmla="*/ 2873517 w 6265900"/>
              <a:gd name="connsiteY39" fmla="*/ 4021227 h 5168940"/>
              <a:gd name="connsiteX40" fmla="*/ 1308450 w 6265900"/>
              <a:gd name="connsiteY40" fmla="*/ 5168940 h 5168940"/>
              <a:gd name="connsiteX41" fmla="*/ 376465 w 6265900"/>
              <a:gd name="connsiteY41" fmla="*/ 4769923 h 5168940"/>
              <a:gd name="connsiteX42" fmla="*/ 0 w 6265900"/>
              <a:gd name="connsiteY42" fmla="*/ 3781535 h 5168940"/>
              <a:gd name="connsiteX43" fmla="*/ 290457 w 6265900"/>
              <a:gd name="connsiteY43" fmla="*/ 2858005 h 5168940"/>
              <a:gd name="connsiteX44" fmla="*/ 1082855 w 6265900"/>
              <a:gd name="connsiteY44" fmla="*/ 2120593 h 5168940"/>
              <a:gd name="connsiteX45" fmla="*/ 1914740 w 6265900"/>
              <a:gd name="connsiteY45" fmla="*/ 1818857 h 5168940"/>
              <a:gd name="connsiteX46" fmla="*/ 3130129 w 6265900"/>
              <a:gd name="connsiteY46" fmla="*/ 1731442 h 5168940"/>
              <a:gd name="connsiteX47" fmla="*/ 3338804 w 6265900"/>
              <a:gd name="connsiteY47" fmla="*/ 1731442 h 5168940"/>
              <a:gd name="connsiteX48" fmla="*/ 3561580 w 6265900"/>
              <a:gd name="connsiteY48" fmla="*/ 1322548 h 5168940"/>
              <a:gd name="connsiteX49" fmla="*/ 4698015 w 6265900"/>
              <a:gd name="connsiteY49" fmla="*/ 183294 h 5168940"/>
              <a:gd name="connsiteX50" fmla="*/ 5825989 w 6265900"/>
              <a:gd name="connsiteY50" fmla="*/ 0 h 51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265900" h="5168940">
                <a:moveTo>
                  <a:pt x="2712780" y="2405403"/>
                </a:moveTo>
                <a:cubicBezTo>
                  <a:pt x="2175113" y="2405403"/>
                  <a:pt x="1748361" y="2505044"/>
                  <a:pt x="1432529" y="2704316"/>
                </a:cubicBezTo>
                <a:cubicBezTo>
                  <a:pt x="1231376" y="2832156"/>
                  <a:pt x="1071108" y="2991950"/>
                  <a:pt x="951729" y="3183705"/>
                </a:cubicBezTo>
                <a:cubicBezTo>
                  <a:pt x="832354" y="3375464"/>
                  <a:pt x="772664" y="3569099"/>
                  <a:pt x="772664" y="3764615"/>
                </a:cubicBezTo>
                <a:cubicBezTo>
                  <a:pt x="772664" y="3943210"/>
                  <a:pt x="830005" y="4095956"/>
                  <a:pt x="944680" y="4222853"/>
                </a:cubicBezTo>
                <a:cubicBezTo>
                  <a:pt x="1059356" y="4349750"/>
                  <a:pt x="1198474" y="4413201"/>
                  <a:pt x="1362029" y="4413201"/>
                </a:cubicBezTo>
                <a:cubicBezTo>
                  <a:pt x="1645902" y="4413201"/>
                  <a:pt x="1896878" y="4225203"/>
                  <a:pt x="2114955" y="3849211"/>
                </a:cubicBezTo>
                <a:lnTo>
                  <a:pt x="2952477" y="2405403"/>
                </a:lnTo>
                <a:close/>
                <a:moveTo>
                  <a:pt x="5270459" y="730364"/>
                </a:moveTo>
                <a:cubicBezTo>
                  <a:pt x="5071187" y="743523"/>
                  <a:pt x="4903402" y="806969"/>
                  <a:pt x="4767103" y="920707"/>
                </a:cubicBezTo>
                <a:cubicBezTo>
                  <a:pt x="4630807" y="1034445"/>
                  <a:pt x="4475238" y="1240770"/>
                  <a:pt x="4300404" y="1539683"/>
                </a:cubicBezTo>
                <a:lnTo>
                  <a:pt x="4184786" y="1731442"/>
                </a:lnTo>
                <a:lnTo>
                  <a:pt x="4864389" y="1731442"/>
                </a:lnTo>
                <a:close/>
                <a:moveTo>
                  <a:pt x="5825989" y="0"/>
                </a:moveTo>
                <a:cubicBezTo>
                  <a:pt x="5944425" y="0"/>
                  <a:pt x="6037482" y="26318"/>
                  <a:pt x="6105163" y="78955"/>
                </a:cubicBezTo>
                <a:cubicBezTo>
                  <a:pt x="6172839" y="131596"/>
                  <a:pt x="6206679" y="204914"/>
                  <a:pt x="6206679" y="298913"/>
                </a:cubicBezTo>
                <a:cubicBezTo>
                  <a:pt x="6206679" y="342151"/>
                  <a:pt x="6195401" y="392912"/>
                  <a:pt x="6172839" y="451190"/>
                </a:cubicBezTo>
                <a:lnTo>
                  <a:pt x="6147463" y="516048"/>
                </a:lnTo>
                <a:lnTo>
                  <a:pt x="5662433" y="1731442"/>
                </a:lnTo>
                <a:lnTo>
                  <a:pt x="5876749" y="1731442"/>
                </a:lnTo>
                <a:lnTo>
                  <a:pt x="5950067" y="1731442"/>
                </a:lnTo>
                <a:cubicBezTo>
                  <a:pt x="6160623" y="1731442"/>
                  <a:pt x="6265900" y="1822618"/>
                  <a:pt x="6265900" y="2004974"/>
                </a:cubicBezTo>
                <a:cubicBezTo>
                  <a:pt x="6265900" y="2115889"/>
                  <a:pt x="6222661" y="2210357"/>
                  <a:pt x="6136180" y="2288378"/>
                </a:cubicBezTo>
                <a:cubicBezTo>
                  <a:pt x="6049703" y="2366395"/>
                  <a:pt x="5944425" y="2405403"/>
                  <a:pt x="5820347" y="2405403"/>
                </a:cubicBezTo>
                <a:lnTo>
                  <a:pt x="5744211" y="2405403"/>
                </a:lnTo>
                <a:lnTo>
                  <a:pt x="5388896" y="2405403"/>
                </a:lnTo>
                <a:lnTo>
                  <a:pt x="5075887" y="3175249"/>
                </a:lnTo>
                <a:lnTo>
                  <a:pt x="5535537" y="3175249"/>
                </a:lnTo>
                <a:lnTo>
                  <a:pt x="5608854" y="3175249"/>
                </a:lnTo>
                <a:cubicBezTo>
                  <a:pt x="5819409" y="3175249"/>
                  <a:pt x="5924687" y="3265487"/>
                  <a:pt x="5924687" y="3445963"/>
                </a:cubicBezTo>
                <a:cubicBezTo>
                  <a:pt x="5924687" y="3558758"/>
                  <a:pt x="5881449" y="3654164"/>
                  <a:pt x="5794967" y="3732186"/>
                </a:cubicBezTo>
                <a:cubicBezTo>
                  <a:pt x="5708490" y="3810203"/>
                  <a:pt x="5603213" y="3849211"/>
                  <a:pt x="5479134" y="3849211"/>
                </a:cubicBezTo>
                <a:lnTo>
                  <a:pt x="5402998" y="3849211"/>
                </a:lnTo>
                <a:lnTo>
                  <a:pt x="4799531" y="3849211"/>
                </a:lnTo>
                <a:cubicBezTo>
                  <a:pt x="4637856" y="3849211"/>
                  <a:pt x="4505787" y="3807384"/>
                  <a:pt x="4403332" y="3723726"/>
                </a:cubicBezTo>
                <a:cubicBezTo>
                  <a:pt x="4300873" y="3640067"/>
                  <a:pt x="4249643" y="3531498"/>
                  <a:pt x="4249643" y="3398021"/>
                </a:cubicBezTo>
                <a:cubicBezTo>
                  <a:pt x="4249643" y="3294624"/>
                  <a:pt x="4288183" y="3147988"/>
                  <a:pt x="4365261" y="2958110"/>
                </a:cubicBezTo>
                <a:lnTo>
                  <a:pt x="4588038" y="2405403"/>
                </a:lnTo>
                <a:lnTo>
                  <a:pt x="3806914" y="2405403"/>
                </a:lnTo>
                <a:lnTo>
                  <a:pt x="2873517" y="4021227"/>
                </a:lnTo>
                <a:cubicBezTo>
                  <a:pt x="2433606" y="4786369"/>
                  <a:pt x="1911917" y="5168940"/>
                  <a:pt x="1308450" y="5168940"/>
                </a:cubicBezTo>
                <a:cubicBezTo>
                  <a:pt x="938101" y="5168940"/>
                  <a:pt x="627436" y="5035938"/>
                  <a:pt x="376465" y="4769923"/>
                </a:cubicBezTo>
                <a:cubicBezTo>
                  <a:pt x="125490" y="4503908"/>
                  <a:pt x="0" y="4174447"/>
                  <a:pt x="0" y="3781535"/>
                </a:cubicBezTo>
                <a:cubicBezTo>
                  <a:pt x="0" y="3461941"/>
                  <a:pt x="96818" y="3154099"/>
                  <a:pt x="290457" y="2858005"/>
                </a:cubicBezTo>
                <a:cubicBezTo>
                  <a:pt x="484092" y="2561911"/>
                  <a:pt x="748227" y="2316108"/>
                  <a:pt x="1082855" y="2120593"/>
                </a:cubicBezTo>
                <a:cubicBezTo>
                  <a:pt x="1332893" y="1977713"/>
                  <a:pt x="1610186" y="1877135"/>
                  <a:pt x="1914740" y="1818857"/>
                </a:cubicBezTo>
                <a:cubicBezTo>
                  <a:pt x="2219290" y="1760579"/>
                  <a:pt x="2624423" y="1731442"/>
                  <a:pt x="3130129" y="1731442"/>
                </a:cubicBezTo>
                <a:lnTo>
                  <a:pt x="3338804" y="1731442"/>
                </a:lnTo>
                <a:lnTo>
                  <a:pt x="3561580" y="1322548"/>
                </a:lnTo>
                <a:cubicBezTo>
                  <a:pt x="3871771" y="752921"/>
                  <a:pt x="4250586" y="373169"/>
                  <a:pt x="4698015" y="183294"/>
                </a:cubicBezTo>
                <a:cubicBezTo>
                  <a:pt x="4985649" y="61097"/>
                  <a:pt x="5361640" y="0"/>
                  <a:pt x="58259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3553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D7F48D74-B6C6-4E71-91E7-685EBC5FF9D4}"/>
              </a:ext>
            </a:extLst>
          </p:cNvPr>
          <p:cNvSpPr/>
          <p:nvPr userDrawn="1"/>
        </p:nvSpPr>
        <p:spPr>
          <a:xfrm>
            <a:off x="2" y="0"/>
            <a:ext cx="6980222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 hasCustomPrompt="1"/>
          </p:nvPr>
        </p:nvSpPr>
        <p:spPr>
          <a:xfrm>
            <a:off x="438914" y="446342"/>
            <a:ext cx="6785752" cy="5965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843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7036904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10FD60-B279-4A90-879E-DC51895B3B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8056" y="412403"/>
            <a:ext cx="4125224" cy="6033194"/>
          </a:xfrm>
          <a:custGeom>
            <a:avLst/>
            <a:gdLst/>
            <a:ahLst/>
            <a:cxnLst/>
            <a:rect l="l" t="t" r="r" b="b"/>
            <a:pathLst>
              <a:path w="105705" h="154595">
                <a:moveTo>
                  <a:pt x="60945" y="0"/>
                </a:moveTo>
                <a:cubicBezTo>
                  <a:pt x="73149" y="0"/>
                  <a:pt x="83325" y="3572"/>
                  <a:pt x="91474" y="10716"/>
                </a:cubicBezTo>
                <a:cubicBezTo>
                  <a:pt x="99622" y="17859"/>
                  <a:pt x="103696" y="26752"/>
                  <a:pt x="103696" y="37393"/>
                </a:cubicBezTo>
                <a:cubicBezTo>
                  <a:pt x="103696" y="45058"/>
                  <a:pt x="101762" y="53652"/>
                  <a:pt x="97892" y="63177"/>
                </a:cubicBezTo>
                <a:lnTo>
                  <a:pt x="71549" y="127918"/>
                </a:lnTo>
                <a:lnTo>
                  <a:pt x="90302" y="127918"/>
                </a:lnTo>
                <a:cubicBezTo>
                  <a:pt x="100571" y="127918"/>
                  <a:pt x="105705" y="131490"/>
                  <a:pt x="105705" y="138633"/>
                </a:cubicBezTo>
                <a:cubicBezTo>
                  <a:pt x="105705" y="143693"/>
                  <a:pt x="103901" y="147619"/>
                  <a:pt x="100292" y="150409"/>
                </a:cubicBezTo>
                <a:cubicBezTo>
                  <a:pt x="96683" y="153200"/>
                  <a:pt x="91604" y="154595"/>
                  <a:pt x="85056" y="154595"/>
                </a:cubicBezTo>
                <a:lnTo>
                  <a:pt x="64741" y="154595"/>
                </a:lnTo>
                <a:cubicBezTo>
                  <a:pt x="56555" y="154595"/>
                  <a:pt x="50341" y="153014"/>
                  <a:pt x="46100" y="149851"/>
                </a:cubicBezTo>
                <a:cubicBezTo>
                  <a:pt x="41858" y="146689"/>
                  <a:pt x="39737" y="142094"/>
                  <a:pt x="39737" y="136066"/>
                </a:cubicBezTo>
                <a:cubicBezTo>
                  <a:pt x="39737" y="131825"/>
                  <a:pt x="41263" y="125909"/>
                  <a:pt x="44314" y="118319"/>
                </a:cubicBezTo>
                <a:lnTo>
                  <a:pt x="66750" y="63177"/>
                </a:lnTo>
                <a:cubicBezTo>
                  <a:pt x="71289" y="52016"/>
                  <a:pt x="73559" y="44351"/>
                  <a:pt x="73559" y="40184"/>
                </a:cubicBezTo>
                <a:cubicBezTo>
                  <a:pt x="73559" y="36835"/>
                  <a:pt x="72033" y="33840"/>
                  <a:pt x="68982" y="31198"/>
                </a:cubicBezTo>
                <a:cubicBezTo>
                  <a:pt x="65931" y="28556"/>
                  <a:pt x="62434" y="27236"/>
                  <a:pt x="58490" y="27236"/>
                </a:cubicBezTo>
                <a:cubicBezTo>
                  <a:pt x="51048" y="27236"/>
                  <a:pt x="44314" y="30454"/>
                  <a:pt x="38286" y="36891"/>
                </a:cubicBezTo>
                <a:cubicBezTo>
                  <a:pt x="32259" y="43328"/>
                  <a:pt x="29245" y="50527"/>
                  <a:pt x="29245" y="58489"/>
                </a:cubicBezTo>
                <a:cubicBezTo>
                  <a:pt x="29245" y="63103"/>
                  <a:pt x="30268" y="66675"/>
                  <a:pt x="32315" y="69205"/>
                </a:cubicBezTo>
                <a:cubicBezTo>
                  <a:pt x="34361" y="71735"/>
                  <a:pt x="38100" y="74079"/>
                  <a:pt x="43533" y="76237"/>
                </a:cubicBezTo>
                <a:cubicBezTo>
                  <a:pt x="48369" y="78172"/>
                  <a:pt x="50788" y="81483"/>
                  <a:pt x="50788" y="86172"/>
                </a:cubicBezTo>
                <a:cubicBezTo>
                  <a:pt x="50788" y="90487"/>
                  <a:pt x="49169" y="94041"/>
                  <a:pt x="45932" y="96831"/>
                </a:cubicBezTo>
                <a:cubicBezTo>
                  <a:pt x="42695" y="99622"/>
                  <a:pt x="38658" y="101017"/>
                  <a:pt x="33821" y="101017"/>
                </a:cubicBezTo>
                <a:cubicBezTo>
                  <a:pt x="24520" y="101017"/>
                  <a:pt x="16557" y="97054"/>
                  <a:pt x="9935" y="89129"/>
                </a:cubicBezTo>
                <a:cubicBezTo>
                  <a:pt x="3312" y="81204"/>
                  <a:pt x="0" y="71698"/>
                  <a:pt x="0" y="60610"/>
                </a:cubicBezTo>
                <a:cubicBezTo>
                  <a:pt x="0" y="44462"/>
                  <a:pt x="6102" y="30324"/>
                  <a:pt x="18306" y="18194"/>
                </a:cubicBezTo>
                <a:cubicBezTo>
                  <a:pt x="30510" y="6065"/>
                  <a:pt x="44723" y="0"/>
                  <a:pt x="609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012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2911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B6C0CC-20D1-4ABE-8236-AC556FAA83E7}"/>
              </a:ext>
            </a:extLst>
          </p:cNvPr>
          <p:cNvSpPr/>
          <p:nvPr userDrawn="1"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11294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887755" y="620688"/>
            <a:ext cx="7694645" cy="2880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600" cap="small" baseline="0">
                <a:solidFill>
                  <a:srgbClr val="2F3A4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3887755" y="3076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>
                <a:solidFill>
                  <a:srgbClr val="2F3A46"/>
                </a:solidFill>
                <a:latin typeface="+mj-lt"/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0731349" y="5774480"/>
            <a:ext cx="1460651" cy="1083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62" y="100098"/>
            <a:ext cx="2170364" cy="451143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437555" y="6237312"/>
            <a:ext cx="585655" cy="439240"/>
            <a:chOff x="186858" y="6096003"/>
            <a:chExt cx="580550" cy="580549"/>
          </a:xfrm>
          <a:solidFill>
            <a:schemeClr val="bg1">
              <a:lumMod val="95000"/>
            </a:schemeClr>
          </a:solidFill>
        </p:grpSpPr>
        <p:sp>
          <p:nvSpPr>
            <p:cNvPr id="11" name="Rectangle 10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GeosansLight" panose="02000603020000020003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800"/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7555" y="6237313"/>
            <a:ext cx="585655" cy="390437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77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46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706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595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77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49573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28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82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36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02" y="1957389"/>
            <a:ext cx="9643899" cy="194309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015288" y="4200525"/>
            <a:ext cx="2843213" cy="1743075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NIDHI BARTAKKE</a:t>
            </a:r>
          </a:p>
          <a:p>
            <a:r>
              <a:rPr lang="en-I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CSE </a:t>
            </a:r>
          </a:p>
          <a:p>
            <a:r>
              <a:rPr lang="en-I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ROLLNO:1215316739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964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09882334"/>
              </p:ext>
            </p:extLst>
          </p:nvPr>
        </p:nvGraphicFramePr>
        <p:xfrm>
          <a:off x="557213" y="428625"/>
          <a:ext cx="10977290" cy="595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1"/>
          <p:cNvSpPr txBox="1">
            <a:spLocks/>
          </p:cNvSpPr>
          <p:nvPr/>
        </p:nvSpPr>
        <p:spPr>
          <a:xfrm>
            <a:off x="1357312" y="165058"/>
            <a:ext cx="10574133" cy="7926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dirty="0" smtClean="0">
                <a:latin typeface="+mj-lt"/>
              </a:rPr>
              <a:t>2.STEMMING</a:t>
            </a:r>
            <a:endParaRPr lang="en-IN" sz="3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09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59311138"/>
              </p:ext>
            </p:extLst>
          </p:nvPr>
        </p:nvGraphicFramePr>
        <p:xfrm>
          <a:off x="2920268" y="1285875"/>
          <a:ext cx="7353828" cy="5288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1"/>
          <p:cNvSpPr txBox="1">
            <a:spLocks/>
          </p:cNvSpPr>
          <p:nvPr/>
        </p:nvSpPr>
        <p:spPr>
          <a:xfrm>
            <a:off x="957262" y="271462"/>
            <a:ext cx="9845471" cy="7926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500" dirty="0">
                <a:solidFill>
                  <a:schemeClr val="tx1"/>
                </a:solidFill>
                <a:latin typeface="Castellar" panose="020A0402060406010301" pitchFamily="18" charset="0"/>
              </a:rPr>
              <a:t>3. Ambiguity</a:t>
            </a:r>
          </a:p>
        </p:txBody>
      </p:sp>
    </p:spTree>
    <p:extLst>
      <p:ext uri="{BB962C8B-B14F-4D97-AF65-F5344CB8AC3E}">
        <p14:creationId xmlns:p14="http://schemas.microsoft.com/office/powerpoint/2010/main" val="193167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77653048"/>
              </p:ext>
            </p:extLst>
          </p:nvPr>
        </p:nvGraphicFramePr>
        <p:xfrm>
          <a:off x="-471487" y="1914525"/>
          <a:ext cx="12192000" cy="3571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759619" y="185738"/>
            <a:ext cx="10672763" cy="800100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dirty="0" smtClean="0">
                <a:solidFill>
                  <a:schemeClr val="tx1"/>
                </a:solidFill>
              </a:rPr>
              <a:t>             Semantic </a:t>
            </a:r>
            <a:r>
              <a:rPr lang="en-IN" sz="2800" b="1" dirty="0">
                <a:solidFill>
                  <a:schemeClr val="tx1"/>
                </a:solidFill>
              </a:rPr>
              <a:t>Disambiguation Example: “with”</a:t>
            </a:r>
          </a:p>
        </p:txBody>
      </p:sp>
    </p:spTree>
    <p:extLst>
      <p:ext uri="{BB962C8B-B14F-4D97-AF65-F5344CB8AC3E}">
        <p14:creationId xmlns:p14="http://schemas.microsoft.com/office/powerpoint/2010/main" val="304120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6395">
              <a:srgbClr val="C5D7EE"/>
            </a:gs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17005605"/>
              </p:ext>
            </p:extLst>
          </p:nvPr>
        </p:nvGraphicFramePr>
        <p:xfrm>
          <a:off x="1096151" y="1471612"/>
          <a:ext cx="10205262" cy="1728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Image result for nltk libraries intr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687" y="3714348"/>
            <a:ext cx="3771900" cy="149542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xtLst/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427704" y="165058"/>
            <a:ext cx="11503742" cy="7926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>
                <a:latin typeface="Castellar" panose="020A0402060406010301" pitchFamily="18" charset="0"/>
                <a:cs typeface="Helvetica" panose="020B0604020202020204" pitchFamily="34" charset="0"/>
              </a:rPr>
              <a:t>Tools and libraries to solve NLP problems</a:t>
            </a:r>
          </a:p>
        </p:txBody>
      </p:sp>
    </p:spTree>
    <p:extLst>
      <p:ext uri="{BB962C8B-B14F-4D97-AF65-F5344CB8AC3E}">
        <p14:creationId xmlns:p14="http://schemas.microsoft.com/office/powerpoint/2010/main" val="12425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59834518"/>
              </p:ext>
            </p:extLst>
          </p:nvPr>
        </p:nvGraphicFramePr>
        <p:xfrm>
          <a:off x="131574" y="441086"/>
          <a:ext cx="4047566" cy="50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8072846" y="675573"/>
            <a:ext cx="39612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err="1"/>
              <a:t>Scikit</a:t>
            </a:r>
            <a:r>
              <a:rPr lang="en-IN" b="1" dirty="0"/>
              <a:t>-learn</a:t>
            </a:r>
            <a:r>
              <a:rPr lang="en-IN" dirty="0"/>
              <a:t> provides a large library for machine learning. The tools for text </a:t>
            </a:r>
            <a:r>
              <a:rPr lang="en-IN" dirty="0" err="1"/>
              <a:t>preprocessing</a:t>
            </a:r>
            <a:r>
              <a:rPr lang="en-IN" dirty="0"/>
              <a:t> are also presented here.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8518" y="548081"/>
            <a:ext cx="2914950" cy="1254360"/>
          </a:xfrm>
          <a:prstGeom prst="rect">
            <a:avLst/>
          </a:prstGeom>
        </p:spPr>
      </p:pic>
      <p:pic>
        <p:nvPicPr>
          <p:cNvPr id="1028" name="Picture 4" descr="Image result for scikit learn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203" y="2065406"/>
            <a:ext cx="3283978" cy="182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512334" y="1802441"/>
            <a:ext cx="322731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 smtClean="0"/>
              <a:t> </a:t>
            </a:r>
            <a:r>
              <a:rPr lang="en-IN" dirty="0" smtClean="0"/>
              <a:t>SPACY is  </a:t>
            </a:r>
            <a:r>
              <a:rPr lang="en-IN" dirty="0"/>
              <a:t>main competitor </a:t>
            </a:r>
            <a:r>
              <a:rPr lang="en-IN" dirty="0" smtClean="0"/>
              <a:t>to</a:t>
            </a:r>
            <a:r>
              <a:rPr lang="en-IN" dirty="0" smtClean="0"/>
              <a:t> </a:t>
            </a:r>
            <a:r>
              <a:rPr lang="en-IN" dirty="0" smtClean="0"/>
              <a:t> </a:t>
            </a:r>
            <a:r>
              <a:rPr lang="en-IN" dirty="0"/>
              <a:t>NLTK. </a:t>
            </a:r>
            <a:endParaRPr lang="en-IN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/>
              <a:t>a recent addition to the </a:t>
            </a:r>
            <a:r>
              <a:rPr lang="en-IN" dirty="0" smtClean="0"/>
              <a:t>field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 smtClean="0"/>
              <a:t>only </a:t>
            </a:r>
            <a:r>
              <a:rPr lang="en-IN" dirty="0"/>
              <a:t>one </a:t>
            </a:r>
            <a:r>
              <a:rPr lang="en-IN" dirty="0" smtClean="0"/>
              <a:t>&amp;</a:t>
            </a:r>
            <a:r>
              <a:rPr lang="en-IN" dirty="0"/>
              <a:t> </a:t>
            </a:r>
            <a:r>
              <a:rPr lang="en-IN" dirty="0" smtClean="0"/>
              <a:t>best solution </a:t>
            </a:r>
            <a:r>
              <a:rPr lang="en-IN" dirty="0"/>
              <a:t>for the </a:t>
            </a:r>
            <a:r>
              <a:rPr lang="en-IN" dirty="0" smtClean="0"/>
              <a:t>task removing </a:t>
            </a:r>
            <a:r>
              <a:rPr lang="en-IN" dirty="0"/>
              <a:t>the problem of choosing the optimal route yourself, and ensuring the models built are lean, mean and efficient. </a:t>
            </a:r>
            <a:endParaRPr lang="en-IN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131" y="901337"/>
            <a:ext cx="1306285" cy="125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0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-1"/>
            <a:ext cx="11872912" cy="6586537"/>
          </a:xfrm>
          <a:prstGeom prst="rect">
            <a:avLst/>
          </a:prstGeom>
        </p:spPr>
      </p:pic>
      <p:sp>
        <p:nvSpPr>
          <p:cNvPr id="3" name="Text Placeholder 1"/>
          <p:cNvSpPr txBox="1">
            <a:spLocks/>
          </p:cNvSpPr>
          <p:nvPr/>
        </p:nvSpPr>
        <p:spPr>
          <a:xfrm>
            <a:off x="214313" y="147780"/>
            <a:ext cx="12192000" cy="7926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 anchorCtr="1"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dirty="0" smtClean="0">
                <a:latin typeface="Castellar" panose="020A0402060406010301" pitchFamily="18" charset="0"/>
              </a:rPr>
              <a:t>COMPONENTS IN NLP!!</a:t>
            </a:r>
            <a:endParaRPr lang="en-IN" sz="3200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71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DEEP LEARNING AND NLP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457200" y="1681983"/>
            <a:ext cx="1097279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smtClean="0"/>
              <a:t>Multiple benefits: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Deep learning learns multiple levels of </a:t>
            </a:r>
            <a:r>
              <a:rPr lang="en-IN" dirty="0" smtClean="0"/>
              <a:t>representation--</a:t>
            </a:r>
            <a:r>
              <a:rPr lang="en-IN" dirty="0"/>
              <a:t>the learned information is constructed level-by-level through composition. The lower level of representation often can be shared across tasks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Human sentences are composed of words and phrases with a certain structure. Deep learning, </a:t>
            </a:r>
            <a:r>
              <a:rPr lang="en-IN" dirty="0" smtClean="0"/>
              <a:t>is </a:t>
            </a:r>
            <a:r>
              <a:rPr lang="en-IN" dirty="0"/>
              <a:t>able to capture the sequence information in a much better sense</a:t>
            </a:r>
            <a:r>
              <a:rPr lang="en-IN" dirty="0" smtClean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a word is represented as a dense vector. A word embedding can be thought as a mapping function from the word to an n-dimensional space; that is,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</p:txBody>
      </p:sp>
      <p:pic>
        <p:nvPicPr>
          <p:cNvPr id="1032" name="Picture 8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7" y="4695346"/>
            <a:ext cx="7667899" cy="108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68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Example: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06" y="2602636"/>
            <a:ext cx="9426212" cy="40071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84513" y="1679305"/>
            <a:ext cx="9609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train the model by feeding the n-gram through the lookup matrix W and get a vector that represents each word. The vectors are then combined through the output neuron, and we compare its results with the target value.</a:t>
            </a:r>
          </a:p>
        </p:txBody>
      </p:sp>
    </p:spTree>
    <p:extLst>
      <p:ext uri="{BB962C8B-B14F-4D97-AF65-F5344CB8AC3E}">
        <p14:creationId xmlns:p14="http://schemas.microsoft.com/office/powerpoint/2010/main" val="157710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Interesting Results: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692331" y="1817804"/>
            <a:ext cx="10593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The </a:t>
            </a:r>
            <a:r>
              <a:rPr lang="en-IN" dirty="0"/>
              <a:t>location of the word representations in the high-dimensional space is determined by their meanings, such that words with close meanings are clustered together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09" y="2800172"/>
            <a:ext cx="7298007" cy="26731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6389" y="5657671"/>
            <a:ext cx="10789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word vectors have linear </a:t>
            </a:r>
            <a:r>
              <a:rPr lang="en-IN" dirty="0" smtClean="0"/>
              <a:t>relationships--</a:t>
            </a:r>
            <a:r>
              <a:rPr lang="en-IN" dirty="0"/>
              <a:t> The relationship between words can be thought as the direction and the distance formed by a pair of words. For example, starting from the location of the word </a:t>
            </a:r>
            <a:r>
              <a:rPr lang="en-IN" b="1" dirty="0"/>
              <a:t>king</a:t>
            </a:r>
            <a:r>
              <a:rPr lang="en-IN" dirty="0"/>
              <a:t>, move the same distance and direction between </a:t>
            </a:r>
            <a:r>
              <a:rPr lang="en-IN" b="1" dirty="0"/>
              <a:t>man</a:t>
            </a:r>
            <a:r>
              <a:rPr lang="en-IN" dirty="0"/>
              <a:t> and </a:t>
            </a:r>
            <a:r>
              <a:rPr lang="en-IN" b="1" dirty="0"/>
              <a:t>woman</a:t>
            </a:r>
            <a:r>
              <a:rPr lang="en-IN" dirty="0"/>
              <a:t>, and one will get the word </a:t>
            </a:r>
            <a:r>
              <a:rPr lang="en-IN" b="1" dirty="0" smtClean="0"/>
              <a:t>queen</a:t>
            </a:r>
            <a:r>
              <a:rPr lang="en-IN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531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3240" y="0"/>
            <a:ext cx="12192000" cy="1803617"/>
          </a:xfrm>
        </p:spPr>
        <p:txBody>
          <a:bodyPr/>
          <a:lstStyle/>
          <a:p>
            <a:endParaRPr lang="en-IN" dirty="0" smtClean="0"/>
          </a:p>
        </p:txBody>
      </p:sp>
      <p:sp>
        <p:nvSpPr>
          <p:cNvPr id="4" name="Rectangle 3"/>
          <p:cNvSpPr/>
          <p:nvPr/>
        </p:nvSpPr>
        <p:spPr>
          <a:xfrm>
            <a:off x="1067799" y="2403514"/>
            <a:ext cx="240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Machine Translation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8332" y="237386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101010"/>
                </a:solidFill>
                <a:latin typeface="Graphik Web"/>
              </a:rPr>
              <a:t>Fighting Spam</a:t>
            </a:r>
            <a:endParaRPr lang="en-IN" b="1" i="0" dirty="0">
              <a:solidFill>
                <a:srgbClr val="101010"/>
              </a:solidFill>
              <a:effectLst/>
              <a:latin typeface="Graphik Web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43700" y="2373868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101010"/>
                </a:solidFill>
                <a:latin typeface="Graphik Web"/>
              </a:rPr>
              <a:t>Information Extraction</a:t>
            </a:r>
            <a:endParaRPr lang="en-IN" b="1" i="0" dirty="0">
              <a:solidFill>
                <a:srgbClr val="101010"/>
              </a:solidFill>
              <a:effectLst/>
              <a:latin typeface="Graphik Web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34014" y="2329934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101010"/>
                </a:solidFill>
                <a:latin typeface="Graphik Web"/>
              </a:rPr>
              <a:t>Summarization</a:t>
            </a:r>
            <a:endParaRPr lang="en-IN" b="1" i="0" dirty="0">
              <a:solidFill>
                <a:srgbClr val="101010"/>
              </a:solidFill>
              <a:effectLst/>
              <a:latin typeface="Graphik Web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1" y="3033235"/>
            <a:ext cx="7315200" cy="3094554"/>
          </a:xfrm>
          <a:prstGeom prst="rect">
            <a:avLst/>
          </a:prstGeom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344130" y="505505"/>
            <a:ext cx="11503742" cy="7926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Castellar" panose="020A0402060406010301" pitchFamily="18" charset="0"/>
              </a:rPr>
              <a:t>APPLICATIONS OF NLP !!</a:t>
            </a:r>
          </a:p>
        </p:txBody>
      </p:sp>
    </p:spTree>
    <p:extLst>
      <p:ext uri="{BB962C8B-B14F-4D97-AF65-F5344CB8AC3E}">
        <p14:creationId xmlns:p14="http://schemas.microsoft.com/office/powerpoint/2010/main" val="221567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>
                <a:latin typeface="Castellar" panose="020A0402060406010301" pitchFamily="18" charset="0"/>
              </a:rPr>
              <a:t>CONTENTS</a:t>
            </a:r>
            <a:endParaRPr lang="en-IN" dirty="0">
              <a:latin typeface="Castellar" panose="020A0402060406010301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237288"/>
            <a:ext cx="585788" cy="390525"/>
          </a:xfrm>
          <a:prstGeom prst="rect">
            <a:avLst/>
          </a:prstGeom>
        </p:spPr>
        <p:txBody>
          <a:bodyPr/>
          <a:lstStyle/>
          <a:p>
            <a:fld id="{F68327C5-B821-4FE9-A59A-A60D9EB59A9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Shape 267"/>
          <p:cNvSpPr/>
          <p:nvPr/>
        </p:nvSpPr>
        <p:spPr>
          <a:xfrm>
            <a:off x="4288631" y="2639538"/>
            <a:ext cx="537822" cy="537823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01</a:t>
            </a:r>
            <a:endParaRPr sz="2400" b="1" dirty="0">
              <a:latin typeface="+mj-lt"/>
            </a:endParaRPr>
          </a:p>
        </p:txBody>
      </p:sp>
      <p:sp>
        <p:nvSpPr>
          <p:cNvPr id="11" name="Shape 270"/>
          <p:cNvSpPr/>
          <p:nvPr/>
        </p:nvSpPr>
        <p:spPr>
          <a:xfrm>
            <a:off x="7389049" y="2639538"/>
            <a:ext cx="537823" cy="537823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02</a:t>
            </a:r>
            <a:endParaRPr sz="2400" b="1" dirty="0">
              <a:latin typeface="+mj-lt"/>
            </a:endParaRPr>
          </a:p>
        </p:txBody>
      </p:sp>
      <p:sp>
        <p:nvSpPr>
          <p:cNvPr id="14" name="Shape 273"/>
          <p:cNvSpPr/>
          <p:nvPr/>
        </p:nvSpPr>
        <p:spPr>
          <a:xfrm>
            <a:off x="4288631" y="3571346"/>
            <a:ext cx="537822" cy="537823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03</a:t>
            </a:r>
            <a:endParaRPr sz="2400" b="1" dirty="0">
              <a:latin typeface="+mj-lt"/>
            </a:endParaRPr>
          </a:p>
        </p:txBody>
      </p:sp>
      <p:sp>
        <p:nvSpPr>
          <p:cNvPr id="17" name="Shape 276"/>
          <p:cNvSpPr/>
          <p:nvPr/>
        </p:nvSpPr>
        <p:spPr>
          <a:xfrm>
            <a:off x="4288631" y="4479519"/>
            <a:ext cx="537822" cy="537823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05</a:t>
            </a:r>
            <a:endParaRPr sz="2400" b="1" dirty="0">
              <a:latin typeface="+mj-lt"/>
            </a:endParaRPr>
          </a:p>
        </p:txBody>
      </p:sp>
      <p:sp>
        <p:nvSpPr>
          <p:cNvPr id="20" name="Shape 279"/>
          <p:cNvSpPr/>
          <p:nvPr/>
        </p:nvSpPr>
        <p:spPr>
          <a:xfrm>
            <a:off x="7389049" y="3571346"/>
            <a:ext cx="537823" cy="537823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04</a:t>
            </a:r>
            <a:endParaRPr sz="2400" b="1" dirty="0">
              <a:latin typeface="+mj-lt"/>
            </a:endParaRPr>
          </a:p>
        </p:txBody>
      </p:sp>
      <p:sp>
        <p:nvSpPr>
          <p:cNvPr id="23" name="Shape 282"/>
          <p:cNvSpPr/>
          <p:nvPr/>
        </p:nvSpPr>
        <p:spPr>
          <a:xfrm>
            <a:off x="7389049" y="4479519"/>
            <a:ext cx="537823" cy="53782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156003" y="2407291"/>
            <a:ext cx="1879997" cy="3026569"/>
            <a:chOff x="2924175" y="1682750"/>
            <a:chExt cx="2506663" cy="4035425"/>
          </a:xfrm>
        </p:grpSpPr>
        <p:sp>
          <p:nvSpPr>
            <p:cNvPr id="26" name="Freeform 90"/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27" name="Freeform 91"/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28" name="Freeform 92"/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29" name="Freeform 93"/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30" name="Freeform 95"/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31" name="Freeform 96"/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32" name="Freeform 97"/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33" name="Freeform 98"/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34" name="Freeform 99"/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35" name="Freeform 100"/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36" name="Freeform 101"/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37" name="Freeform 102"/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38" name="Freeform 103"/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39" name="Freeform 104"/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40" name="Rectangle 105"/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41" name="Freeform 106"/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42" name="Freeform 107"/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43" name="Freeform 108"/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44" name="Freeform 109"/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45" name="Freeform 110"/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46" name="Freeform 111"/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47" name="Freeform 112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48" name="Freeform 113"/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49" name="Freeform 114"/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50" name="Freeform 115"/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51" name="Freeform 116"/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52" name="Freeform 117"/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53" name="Freeform 118"/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54" name="Freeform 306"/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55" name="Freeform 307"/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56" name="Freeform 313"/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57" name="Freeform 316"/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58" name="Freeform 317"/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59" name="Freeform 318"/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60" name="Freeform 319"/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61" name="Freeform 320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+mj-lt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001144" y="2593902"/>
            <a:ext cx="69311" cy="300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endParaRPr lang="en-US" sz="1500" dirty="0"/>
          </a:p>
        </p:txBody>
      </p:sp>
      <p:sp>
        <p:nvSpPr>
          <p:cNvPr id="84" name="Shape 208"/>
          <p:cNvSpPr/>
          <p:nvPr/>
        </p:nvSpPr>
        <p:spPr>
          <a:xfrm>
            <a:off x="8133189" y="2632254"/>
            <a:ext cx="3031340" cy="315469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numCol="1" anchor="t">
            <a:spAutoFit/>
          </a:bodyPr>
          <a:lstStyle/>
          <a:p>
            <a:pPr lvl="0"/>
            <a:r>
              <a:rPr lang="en-IN" sz="1600" dirty="0"/>
              <a:t>Levels of understanding  Text</a:t>
            </a:r>
            <a:endParaRPr lang="en-IN" sz="1600" dirty="0"/>
          </a:p>
        </p:txBody>
      </p:sp>
      <p:sp>
        <p:nvSpPr>
          <p:cNvPr id="87" name="Shape 208"/>
          <p:cNvSpPr/>
          <p:nvPr/>
        </p:nvSpPr>
        <p:spPr>
          <a:xfrm>
            <a:off x="888274" y="2696903"/>
            <a:ext cx="3337849" cy="315469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numCol="1" anchor="t">
            <a:spAutoFit/>
          </a:bodyPr>
          <a:lstStyle/>
          <a:p>
            <a:pPr lvl="0" algn="ctr"/>
            <a:r>
              <a:rPr lang="en-IN" sz="1600" dirty="0" smtClean="0"/>
              <a:t>Introduction</a:t>
            </a:r>
          </a:p>
        </p:txBody>
      </p:sp>
      <p:sp>
        <p:nvSpPr>
          <p:cNvPr id="88" name="Shape 208"/>
          <p:cNvSpPr/>
          <p:nvPr/>
        </p:nvSpPr>
        <p:spPr>
          <a:xfrm>
            <a:off x="888274" y="3657470"/>
            <a:ext cx="3340798" cy="56169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numCol="1" anchor="t">
            <a:spAutoFit/>
          </a:bodyPr>
          <a:lstStyle/>
          <a:p>
            <a:r>
              <a:rPr lang="en-IN" sz="1600" dirty="0"/>
              <a:t>NLP Tools and Libraries</a:t>
            </a:r>
          </a:p>
          <a:p>
            <a:pPr lvl="0"/>
            <a:endParaRPr lang="en-IN" sz="1600" dirty="0"/>
          </a:p>
        </p:txBody>
      </p:sp>
      <p:sp>
        <p:nvSpPr>
          <p:cNvPr id="89" name="Shape 208"/>
          <p:cNvSpPr/>
          <p:nvPr/>
        </p:nvSpPr>
        <p:spPr>
          <a:xfrm>
            <a:off x="8133189" y="3675353"/>
            <a:ext cx="3031340" cy="315469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numCol="1" anchor="t">
            <a:spAutoFit/>
          </a:bodyPr>
          <a:lstStyle/>
          <a:p>
            <a:pPr lvl="0"/>
            <a:r>
              <a:rPr lang="en-IN" sz="1600" dirty="0" smtClean="0"/>
              <a:t>Deep Learning and NLP</a:t>
            </a:r>
            <a:endParaRPr lang="en-IN" sz="1600" dirty="0"/>
          </a:p>
        </p:txBody>
      </p:sp>
      <p:sp>
        <p:nvSpPr>
          <p:cNvPr id="90" name="Shape 208"/>
          <p:cNvSpPr/>
          <p:nvPr/>
        </p:nvSpPr>
        <p:spPr>
          <a:xfrm>
            <a:off x="888274" y="4549053"/>
            <a:ext cx="3340798" cy="315469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numCol="1" anchor="t">
            <a:spAutoFit/>
          </a:bodyPr>
          <a:lstStyle/>
          <a:p>
            <a:pPr lvl="0" algn="ctr"/>
            <a:r>
              <a:rPr lang="en-IN" sz="1600" dirty="0" smtClean="0"/>
              <a:t>Applications of NLP</a:t>
            </a:r>
            <a:endParaRPr lang="en-IN" sz="1600" dirty="0"/>
          </a:p>
        </p:txBody>
      </p:sp>
      <p:sp>
        <p:nvSpPr>
          <p:cNvPr id="91" name="Shape 208"/>
          <p:cNvSpPr/>
          <p:nvPr/>
        </p:nvSpPr>
        <p:spPr>
          <a:xfrm>
            <a:off x="8133189" y="4560465"/>
            <a:ext cx="3031340" cy="315469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numCol="1" anchor="t">
            <a:spAutoFit/>
          </a:bodyPr>
          <a:lstStyle/>
          <a:p>
            <a:pPr lvl="0"/>
            <a:r>
              <a:rPr lang="en-IN" sz="1600" dirty="0" smtClean="0"/>
              <a:t>Future of </a:t>
            </a:r>
            <a:r>
              <a:rPr lang="en-IN" sz="1600" dirty="0"/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31608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sz="4400" dirty="0" smtClean="0">
                <a:solidFill>
                  <a:schemeClr val="tx1"/>
                </a:solidFill>
                <a:latin typeface="Castellar" panose="020A0402060406010301" pitchFamily="18" charset="0"/>
              </a:rPr>
              <a:t>GMAIL’S Smart </a:t>
            </a:r>
            <a:r>
              <a:rPr lang="en-IN" sz="4400" dirty="0">
                <a:solidFill>
                  <a:schemeClr val="tx1"/>
                </a:solidFill>
                <a:latin typeface="Castellar" panose="020A0402060406010301" pitchFamily="18" charset="0"/>
              </a:rPr>
              <a:t>Compose</a:t>
            </a:r>
          </a:p>
        </p:txBody>
      </p:sp>
      <p:sp>
        <p:nvSpPr>
          <p:cNvPr id="3" name="Rectangle 2"/>
          <p:cNvSpPr/>
          <p:nvPr/>
        </p:nvSpPr>
        <p:spPr>
          <a:xfrm>
            <a:off x="4637908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777777"/>
                </a:solidFill>
                <a:latin typeface="europa"/>
              </a:rPr>
              <a:t>.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675" y="1673327"/>
            <a:ext cx="8837420" cy="497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5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035801080"/>
              </p:ext>
            </p:extLst>
          </p:nvPr>
        </p:nvGraphicFramePr>
        <p:xfrm>
          <a:off x="828674" y="617487"/>
          <a:ext cx="10401301" cy="5511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1471613" y="3333833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 smtClean="0">
                <a:solidFill>
                  <a:srgbClr val="595858"/>
                </a:solidFill>
                <a:latin typeface="roboto"/>
              </a:rPr>
              <a:t>  </a:t>
            </a:r>
            <a:endParaRPr lang="en-US" altLang="en-US" sz="12700" dirty="0">
              <a:solidFill>
                <a:srgbClr val="595858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1832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66156" y="449999"/>
            <a:ext cx="11435307" cy="2108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</a:rPr>
              <a:t>So they combined two models – the bag of words and the RNN-LM, which was a significant improvement on the sequence-to-sequence model in terms of speed.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RNN-LM</a:t>
            </a:r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Neural 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network based language models </a:t>
            </a:r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:statistical 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language </a:t>
            </a:r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modelling  including  automatic    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 speech 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recognition and machine translation, and provide significant improvements over classic </a:t>
            </a:r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 </a:t>
            </a:r>
            <a:r>
              <a:rPr lang="en-IN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backoff</a:t>
            </a:r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n-gram models</a:t>
            </a:r>
            <a:r>
              <a:rPr lang="en-IN" dirty="0"/>
              <a:t>.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595858"/>
                </a:solidFill>
                <a:effectLst/>
                <a:latin typeface="roboto"/>
              </a:rPr>
              <a:t>  </a:t>
            </a:r>
            <a:endParaRPr kumimoji="0" lang="en-US" altLang="en-US" sz="14100" b="0" i="0" u="none" strike="noStrike" cap="none" normalizeH="0" baseline="0" dirty="0" smtClean="0">
              <a:ln>
                <a:noFill/>
              </a:ln>
              <a:solidFill>
                <a:srgbClr val="595858"/>
              </a:solidFill>
              <a:effectLst/>
              <a:latin typeface="roboto"/>
            </a:endParaRPr>
          </a:p>
        </p:txBody>
      </p:sp>
      <p:pic>
        <p:nvPicPr>
          <p:cNvPr id="4098" name="Picture 2" descr="https://s3-ap-south-1.amazonaws.com/av-blog-media/wp-content/uploads/2018/05/model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00" y="2558268"/>
            <a:ext cx="10032138" cy="382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41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SENTIMENT ANALYSIS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96" y="1079862"/>
            <a:ext cx="10115551" cy="55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sentiment analysis 3 emo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9" y="2991394"/>
            <a:ext cx="11331491" cy="386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5825" y="272891"/>
            <a:ext cx="814024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600" dirty="0" smtClean="0"/>
              <a:t>Brands</a:t>
            </a:r>
            <a:r>
              <a:rPr lang="en-IN" sz="2400" dirty="0" smtClean="0"/>
              <a:t>:</a:t>
            </a: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use  </a:t>
            </a:r>
            <a:r>
              <a:rPr lang="en-IN" sz="2400" dirty="0"/>
              <a:t>positive and negative classifications to create a sentiment score for conversations. </a:t>
            </a:r>
            <a:endParaRPr lang="en-I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percentage </a:t>
            </a:r>
            <a:r>
              <a:rPr lang="en-IN" sz="2400" dirty="0"/>
              <a:t>of mentions that are positive, </a:t>
            </a:r>
            <a:r>
              <a:rPr lang="en-IN" sz="2400" dirty="0" err="1" smtClean="0"/>
              <a:t>negative,or</a:t>
            </a:r>
            <a:r>
              <a:rPr lang="en-IN" sz="2400" dirty="0" smtClean="0"/>
              <a:t> </a:t>
            </a:r>
            <a:r>
              <a:rPr lang="en-IN" sz="2400" dirty="0" err="1" smtClean="0"/>
              <a:t>neutral,you</a:t>
            </a:r>
            <a:r>
              <a:rPr lang="en-IN" sz="2400" dirty="0" smtClean="0"/>
              <a:t> </a:t>
            </a:r>
            <a:r>
              <a:rPr lang="en-IN" sz="2400" dirty="0"/>
              <a:t>can get a picture of how your brand is performing over time</a:t>
            </a:r>
            <a:r>
              <a:rPr lang="en-IN" sz="2400" dirty="0" smtClean="0"/>
              <a:t>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2850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9" y="0"/>
            <a:ext cx="10001251" cy="6715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75" y="1628775"/>
            <a:ext cx="2833687" cy="217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4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grammarl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701" y="0"/>
            <a:ext cx="4520838" cy="11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55407" y="1268361"/>
            <a:ext cx="10486103" cy="163121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3B3E4D"/>
                </a:solidFill>
              </a:rPr>
              <a:t> </a:t>
            </a:r>
            <a:r>
              <a:rPr lang="en-IN" sz="2000" dirty="0"/>
              <a:t>Grammarly’s products is a sophisticated artificial intelligence system built to </a:t>
            </a:r>
            <a:r>
              <a:rPr lang="en-IN" sz="2000" dirty="0" err="1"/>
              <a:t>analyze</a:t>
            </a:r>
            <a:r>
              <a:rPr lang="en-IN" sz="2000" dirty="0"/>
              <a:t> sentences written in </a:t>
            </a:r>
            <a:r>
              <a:rPr lang="en-IN" sz="2000" dirty="0" smtClean="0"/>
              <a:t>English.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Grammarly’s team of computational linguists and deep learning engineers designs cutting-edge algorithms that learn the rules and hidden patterns of good writing by analyzing millions of sentences from research corpora.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96" y="3128038"/>
            <a:ext cx="10384854" cy="290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2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4326" y="2057311"/>
            <a:ext cx="1163002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u="sng" dirty="0" smtClean="0"/>
              <a:t>FEATURES: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A complex </a:t>
            </a:r>
            <a:r>
              <a:rPr lang="en-IN" sz="2800" dirty="0"/>
              <a:t>AI system </a:t>
            </a:r>
            <a:r>
              <a:rPr lang="en-IN" sz="2800" dirty="0" smtClean="0"/>
              <a:t>-lot </a:t>
            </a:r>
            <a:r>
              <a:rPr lang="en-IN" sz="2800" dirty="0"/>
              <a:t>of computing </a:t>
            </a:r>
            <a:r>
              <a:rPr lang="en-IN" sz="2800" dirty="0" smtClean="0"/>
              <a:t>-it </a:t>
            </a:r>
            <a:r>
              <a:rPr lang="en-IN" sz="2800" dirty="0"/>
              <a:t>runs in the cloud, rather </a:t>
            </a:r>
            <a:r>
              <a:rPr lang="en-IN" sz="2800" dirty="0" smtClean="0"/>
              <a:t>                          than </a:t>
            </a:r>
            <a:r>
              <a:rPr lang="en-IN" sz="2800" dirty="0"/>
              <a:t>locally on your device</a:t>
            </a:r>
            <a:r>
              <a:rPr lang="en-IN" sz="28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 </a:t>
            </a:r>
            <a:r>
              <a:rPr lang="en-IN" sz="2800" dirty="0" smtClean="0"/>
              <a:t>Realm </a:t>
            </a:r>
            <a:r>
              <a:rPr lang="en-IN" sz="2800" dirty="0"/>
              <a:t>of grammar, spelling, and punctuation </a:t>
            </a:r>
            <a:r>
              <a:rPr lang="en-IN" sz="2800" dirty="0" smtClean="0"/>
              <a:t>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/>
              <a:t> Additionally</a:t>
            </a:r>
            <a:r>
              <a:rPr lang="en-IN" sz="2800" dirty="0" smtClean="0">
                <a:solidFill>
                  <a:srgbClr val="3B3E4D"/>
                </a:solidFill>
              </a:rPr>
              <a:t> </a:t>
            </a:r>
            <a:r>
              <a:rPr lang="en-IN" sz="2800" dirty="0">
                <a:solidFill>
                  <a:srgbClr val="3B3E4D"/>
                </a:solidFill>
              </a:rPr>
              <a:t> </a:t>
            </a:r>
            <a:r>
              <a:rPr lang="en-IN" sz="2800" dirty="0"/>
              <a:t>help you fix wordiness, vagueness and hedging, poor </a:t>
            </a:r>
            <a:r>
              <a:rPr lang="en-IN" sz="2800" dirty="0" smtClean="0"/>
              <a:t> word </a:t>
            </a:r>
            <a:r>
              <a:rPr lang="en-IN" sz="2800" dirty="0"/>
              <a:t>choice, gnarly sentence structure, and even plagiarism. </a:t>
            </a:r>
            <a:endParaRPr lang="en-IN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writing tools are designed to </a:t>
            </a:r>
            <a:r>
              <a:rPr lang="en-IN" sz="2800"/>
              <a:t>work </a:t>
            </a:r>
            <a:r>
              <a:rPr lang="en-IN" sz="2800" smtClean="0"/>
              <a:t>whatever </a:t>
            </a:r>
            <a:r>
              <a:rPr lang="en-IN" sz="2800" dirty="0" smtClean="0"/>
              <a:t>you do</a:t>
            </a:r>
            <a:endParaRPr lang="en-IN" sz="2800" dirty="0"/>
          </a:p>
        </p:txBody>
      </p:sp>
      <p:pic>
        <p:nvPicPr>
          <p:cNvPr id="4" name="Picture 2" descr="Image result for grammarl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851" y="151675"/>
            <a:ext cx="4520838" cy="11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23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218" b="2218"/>
          <a:stretch>
            <a:fillRect/>
          </a:stretch>
        </p:blipFill>
        <p:spPr>
          <a:xfrm>
            <a:off x="168950" y="38023"/>
            <a:ext cx="11927255" cy="662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3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FUTURE OF NLP.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18903" y="1616669"/>
            <a:ext cx="1056785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32323"/>
                </a:solidFill>
                <a:latin typeface="merriweather"/>
              </a:rPr>
              <a:t>Right now, NLP still struggles to detect a lot of nuances in </a:t>
            </a:r>
            <a:r>
              <a:rPr lang="en-IN" dirty="0" smtClean="0">
                <a:solidFill>
                  <a:srgbClr val="232323"/>
                </a:solidFill>
                <a:latin typeface="merriweather"/>
              </a:rPr>
              <a:t>meaning</a:t>
            </a:r>
          </a:p>
          <a:p>
            <a:endParaRPr lang="en-IN" dirty="0">
              <a:solidFill>
                <a:srgbClr val="232323"/>
              </a:solidFill>
              <a:latin typeface="merriweath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err="1"/>
              <a:t>ELMo</a:t>
            </a:r>
            <a:r>
              <a:rPr lang="en-IN" dirty="0"/>
              <a:t> </a:t>
            </a:r>
            <a:r>
              <a:rPr lang="en-IN" dirty="0" smtClean="0"/>
              <a:t>:</a:t>
            </a:r>
            <a:endParaRPr lang="en-IN" dirty="0" smtClean="0"/>
          </a:p>
          <a:p>
            <a:r>
              <a:rPr lang="en-IN" dirty="0" smtClean="0"/>
              <a:t>language </a:t>
            </a:r>
            <a:r>
              <a:rPr lang="en-IN" dirty="0"/>
              <a:t>models to obtain </a:t>
            </a:r>
            <a:r>
              <a:rPr lang="en-IN" dirty="0" err="1"/>
              <a:t>embeddings</a:t>
            </a:r>
            <a:r>
              <a:rPr lang="en-IN" dirty="0"/>
              <a:t> for each word while also considering the context in </a:t>
            </a:r>
            <a:r>
              <a:rPr lang="en-IN" dirty="0" smtClean="0"/>
              <a:t> which </a:t>
            </a:r>
            <a:r>
              <a:rPr lang="en-IN" dirty="0" smtClean="0"/>
              <a:t>       the </a:t>
            </a:r>
            <a:r>
              <a:rPr lang="en-IN" dirty="0"/>
              <a:t>word fits into the sentence or paragraph. Context is such a crucial aspect of NLP that most </a:t>
            </a:r>
            <a:r>
              <a:rPr lang="en-IN" dirty="0" smtClean="0"/>
              <a:t>people</a:t>
            </a:r>
          </a:p>
          <a:p>
            <a:r>
              <a:rPr lang="en-IN" dirty="0" smtClean="0"/>
              <a:t>failed </a:t>
            </a:r>
            <a:r>
              <a:rPr lang="en-IN" dirty="0"/>
              <a:t>to grasp before. </a:t>
            </a:r>
            <a:r>
              <a:rPr lang="en-IN" dirty="0" err="1"/>
              <a:t>ELMo</a:t>
            </a:r>
            <a:r>
              <a:rPr lang="en-IN" dirty="0"/>
              <a:t> uses bi-directional LSTMs to create the </a:t>
            </a:r>
            <a:r>
              <a:rPr lang="en-IN" dirty="0" err="1"/>
              <a:t>embeddings</a:t>
            </a:r>
            <a:r>
              <a:rPr lang="en-IN" dirty="0"/>
              <a:t>. </a:t>
            </a:r>
          </a:p>
          <a:p>
            <a:endParaRPr lang="en-IN" dirty="0"/>
          </a:p>
          <a:p>
            <a:endParaRPr lang="en-IN" dirty="0" smtClean="0">
              <a:solidFill>
                <a:srgbClr val="595858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/>
              <a:t>Google Duplex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r>
              <a:rPr lang="en-IN" dirty="0" smtClean="0"/>
              <a:t>    </a:t>
            </a:r>
          </a:p>
          <a:p>
            <a:endParaRPr lang="en-IN" i="1" dirty="0"/>
          </a:p>
          <a:p>
            <a:pPr algn="ctr"/>
            <a:r>
              <a:rPr lang="en-IN" i="1" dirty="0"/>
              <a:t> </a:t>
            </a:r>
            <a:r>
              <a:rPr lang="en-IN" i="1" dirty="0" smtClean="0"/>
              <a:t>                                  ITS DEFINITELY THE FUTURE OF EVERY BUSINESS!</a:t>
            </a:r>
            <a:endParaRPr lang="en-IN" i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903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42748"/>
            <a:ext cx="12192000" cy="79260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IN" sz="4000" dirty="0" smtClean="0">
                <a:latin typeface="Castellar" panose="020A0402060406010301" pitchFamily="18" charset="0"/>
              </a:rPr>
              <a:t>NATURAL LANGUAGE PROCESSING</a:t>
            </a:r>
            <a:endParaRPr lang="en-IN" sz="4000" dirty="0">
              <a:latin typeface="Castellar" panose="020A0402060406010301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28838" y="2133123"/>
            <a:ext cx="74617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latin typeface="Helvetica" panose="020B0604020202020204" pitchFamily="34" charset="0"/>
                <a:cs typeface="Helvetica" panose="020B0604020202020204" pitchFamily="34" charset="0"/>
              </a:rPr>
              <a:t>Natural Language Processing (NLP) is a sub-field of Artificial Intelligence that is focused on enabling computers to understand and process human languages, to get computers closer to a human-level understanding of language</a:t>
            </a:r>
            <a:r>
              <a:rPr lang="en-IN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1092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Thank you images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42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110" y="44246"/>
            <a:ext cx="12178890" cy="383457"/>
          </a:xfrm>
          <a:solidFill>
            <a:schemeClr val="accent3">
              <a:lumMod val="60000"/>
              <a:lumOff val="40000"/>
            </a:schemeClr>
          </a:solidFill>
        </p:spPr>
        <p:txBody>
          <a:bodyPr/>
          <a:lstStyle/>
          <a:p>
            <a:r>
              <a:rPr lang="en-IN" sz="4000" dirty="0" err="1" smtClean="0">
                <a:latin typeface="Castellar" panose="020A0402060406010301" pitchFamily="18" charset="0"/>
              </a:rPr>
              <a:t>iNTRODUCTION</a:t>
            </a:r>
            <a:endParaRPr lang="en-IN" sz="4000" dirty="0">
              <a:latin typeface="Castellar" panose="020A0402060406010301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99" y="427702"/>
            <a:ext cx="10796712" cy="64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2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" y="1384663"/>
            <a:ext cx="12192000" cy="1998617"/>
          </a:xfrm>
        </p:spPr>
        <p:txBody>
          <a:bodyPr/>
          <a:lstStyle/>
          <a:p>
            <a:r>
              <a:rPr lang="en-IN" sz="36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Stmt1</a:t>
            </a:r>
            <a:r>
              <a:rPr lang="en-IN" sz="4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:“</a:t>
            </a:r>
            <a:r>
              <a:rPr lang="en-IN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Steph </a:t>
            </a:r>
            <a:r>
              <a:rPr lang="en-IN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Curry was on fire last </a:t>
            </a:r>
            <a:r>
              <a:rPr lang="en-IN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night. He </a:t>
            </a:r>
            <a:r>
              <a:rPr lang="en-IN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totally destroyed the other team”</a:t>
            </a:r>
          </a:p>
        </p:txBody>
      </p:sp>
      <p:sp>
        <p:nvSpPr>
          <p:cNvPr id="3" name="Rectangle 2"/>
          <p:cNvSpPr/>
          <p:nvPr/>
        </p:nvSpPr>
        <p:spPr>
          <a:xfrm>
            <a:off x="191729" y="4009061"/>
            <a:ext cx="117987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i="1" dirty="0" smtClean="0">
                <a:latin typeface="+mj-lt"/>
              </a:rPr>
              <a:t>Stmt </a:t>
            </a:r>
            <a:r>
              <a:rPr lang="en-IN" sz="3600" i="1" dirty="0">
                <a:latin typeface="+mj-lt"/>
              </a:rPr>
              <a:t>2:</a:t>
            </a:r>
            <a:r>
              <a:rPr lang="en-IN" sz="4400" i="1" dirty="0">
                <a:latin typeface="+mj-lt"/>
              </a:rPr>
              <a:t>“</a:t>
            </a:r>
            <a:r>
              <a:rPr lang="en-IN" sz="4400" i="1" dirty="0" smtClean="0">
                <a:latin typeface="+mj-lt"/>
              </a:rPr>
              <a:t>The </a:t>
            </a:r>
            <a:r>
              <a:rPr lang="en-IN" sz="4400" i="1" dirty="0">
                <a:latin typeface="+mj-lt"/>
              </a:rPr>
              <a:t>Pope’s baby steps on </a:t>
            </a:r>
            <a:r>
              <a:rPr lang="en-IN" sz="4400" i="1" dirty="0" smtClean="0">
                <a:latin typeface="+mj-lt"/>
              </a:rPr>
              <a:t>gays” </a:t>
            </a:r>
            <a:endParaRPr lang="en-IN" sz="4400" i="1" dirty="0">
              <a:latin typeface="+mj-lt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0" y="132735"/>
            <a:ext cx="12178890" cy="7947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anchor="ctr"/>
          <a:lstStyle>
            <a:lvl1pPr marL="0" indent="0" algn="ctr" defTabSz="914423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dirty="0" smtClean="0">
                <a:latin typeface="Castellar" panose="020A0402060406010301" pitchFamily="18" charset="0"/>
              </a:rPr>
              <a:t>INTRODUCTION</a:t>
            </a:r>
            <a:endParaRPr lang="en-IN" sz="4000" b="1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52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10690748"/>
              </p:ext>
            </p:extLst>
          </p:nvPr>
        </p:nvGraphicFramePr>
        <p:xfrm>
          <a:off x="757238" y="1128713"/>
          <a:ext cx="10753316" cy="5243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IN" sz="4000" dirty="0" smtClean="0">
                <a:latin typeface="Castellar" panose="020A0402060406010301" pitchFamily="18" charset="0"/>
              </a:rPr>
              <a:t> PARTS OF NLP</a:t>
            </a:r>
            <a:endParaRPr lang="en-IN" sz="4000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52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14513" y="1539854"/>
            <a:ext cx="7529512" cy="4677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ts val="7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i="1" dirty="0"/>
              <a:t>Level 1</a:t>
            </a:r>
            <a:r>
              <a:rPr lang="en-GB" altLang="en-US" sz="2800" dirty="0"/>
              <a:t> – </a:t>
            </a:r>
            <a:r>
              <a:rPr lang="en-GB" altLang="en-US" sz="2800" b="1" dirty="0"/>
              <a:t>Speech sound </a:t>
            </a:r>
            <a:r>
              <a:rPr lang="en-GB" altLang="en-US" sz="2800" dirty="0"/>
              <a:t>(</a:t>
            </a:r>
            <a:r>
              <a:rPr lang="en-GB" altLang="en-US" sz="2800" i="1" dirty="0"/>
              <a:t>Phonetics &amp; Phonology</a:t>
            </a:r>
            <a:r>
              <a:rPr lang="en-GB" altLang="en-US" sz="2800" dirty="0"/>
              <a:t>)</a:t>
            </a:r>
          </a:p>
          <a:p>
            <a:pPr marL="285750" indent="-285750">
              <a:lnSpc>
                <a:spcPct val="80000"/>
              </a:lnSpc>
              <a:spcBef>
                <a:spcPts val="7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i="1" dirty="0"/>
              <a:t>Level 2</a:t>
            </a:r>
            <a:r>
              <a:rPr lang="en-GB" altLang="en-US" sz="2800" dirty="0"/>
              <a:t> – </a:t>
            </a:r>
            <a:r>
              <a:rPr lang="en-GB" altLang="en-US" sz="2800" b="1" dirty="0"/>
              <a:t>Words &amp; their forms </a:t>
            </a:r>
            <a:r>
              <a:rPr lang="en-GB" altLang="en-US" sz="2800" dirty="0"/>
              <a:t>(</a:t>
            </a:r>
            <a:r>
              <a:rPr lang="en-GB" altLang="en-US" sz="2800" i="1" dirty="0"/>
              <a:t>Morphology, Lexicon</a:t>
            </a:r>
            <a:r>
              <a:rPr lang="en-GB" altLang="en-US" sz="2800" dirty="0"/>
              <a:t>)</a:t>
            </a:r>
          </a:p>
          <a:p>
            <a:pPr marL="285750" indent="-285750">
              <a:lnSpc>
                <a:spcPct val="80000"/>
              </a:lnSpc>
              <a:spcBef>
                <a:spcPts val="7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i="1" dirty="0"/>
              <a:t>Level 3</a:t>
            </a:r>
            <a:r>
              <a:rPr lang="en-GB" altLang="en-US" sz="2800" dirty="0"/>
              <a:t> – </a:t>
            </a:r>
            <a:r>
              <a:rPr lang="en-GB" altLang="en-US" sz="2800" b="1" dirty="0"/>
              <a:t>Structure of sentences </a:t>
            </a:r>
            <a:r>
              <a:rPr lang="en-GB" altLang="en-US" sz="2800" dirty="0"/>
              <a:t>(</a:t>
            </a:r>
            <a:r>
              <a:rPr lang="en-GB" altLang="en-US" sz="2800" i="1" dirty="0"/>
              <a:t>Syntax, Parsing</a:t>
            </a:r>
            <a:r>
              <a:rPr lang="en-GB" altLang="en-US" sz="2800" dirty="0"/>
              <a:t>)</a:t>
            </a:r>
          </a:p>
          <a:p>
            <a:pPr marL="285750" indent="-285750">
              <a:lnSpc>
                <a:spcPct val="80000"/>
              </a:lnSpc>
              <a:spcBef>
                <a:spcPts val="7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i="1" dirty="0"/>
              <a:t>Level 4</a:t>
            </a:r>
            <a:r>
              <a:rPr lang="en-GB" altLang="en-US" sz="2800" dirty="0"/>
              <a:t> – </a:t>
            </a:r>
            <a:r>
              <a:rPr lang="en-GB" altLang="en-US" sz="2800" b="1" dirty="0"/>
              <a:t>Meaning of sentences </a:t>
            </a:r>
            <a:r>
              <a:rPr lang="en-GB" altLang="en-US" sz="2800" dirty="0"/>
              <a:t>(</a:t>
            </a:r>
            <a:r>
              <a:rPr lang="en-GB" altLang="en-US" sz="2800" i="1" dirty="0"/>
              <a:t>Semantics</a:t>
            </a:r>
            <a:r>
              <a:rPr lang="en-GB" altLang="en-US" sz="2800" dirty="0"/>
              <a:t>)</a:t>
            </a:r>
          </a:p>
          <a:p>
            <a:pPr marL="285750" indent="-285750">
              <a:lnSpc>
                <a:spcPct val="80000"/>
              </a:lnSpc>
              <a:spcBef>
                <a:spcPts val="7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i="1" dirty="0"/>
              <a:t>Level 5</a:t>
            </a:r>
            <a:r>
              <a:rPr lang="en-GB" altLang="en-US" sz="2800" dirty="0"/>
              <a:t> – </a:t>
            </a:r>
            <a:r>
              <a:rPr lang="en-GB" altLang="en-US" sz="2800" b="1" dirty="0"/>
              <a:t>Meaning in context &amp; for a purpose </a:t>
            </a:r>
            <a:r>
              <a:rPr lang="en-GB" altLang="en-US" sz="2800" dirty="0"/>
              <a:t>(</a:t>
            </a:r>
            <a:r>
              <a:rPr lang="en-GB" altLang="en-US" sz="2800" i="1" dirty="0"/>
              <a:t>Pragmatics</a:t>
            </a:r>
            <a:r>
              <a:rPr lang="en-GB" altLang="en-US" sz="2800" dirty="0"/>
              <a:t>)</a:t>
            </a:r>
          </a:p>
          <a:p>
            <a:pPr marL="285750" indent="-285750">
              <a:lnSpc>
                <a:spcPct val="80000"/>
              </a:lnSpc>
              <a:spcBef>
                <a:spcPts val="7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i="1" dirty="0"/>
              <a:t>Level 6</a:t>
            </a:r>
            <a:r>
              <a:rPr lang="en-GB" altLang="en-US" sz="2800" dirty="0"/>
              <a:t> – </a:t>
            </a:r>
            <a:r>
              <a:rPr lang="en-GB" altLang="en-US" sz="2800" b="1" dirty="0"/>
              <a:t>Connected sentence processing in a larger body of text </a:t>
            </a:r>
            <a:r>
              <a:rPr lang="en-GB" altLang="en-US" sz="2800" dirty="0"/>
              <a:t>(</a:t>
            </a:r>
            <a:r>
              <a:rPr lang="en-GB" altLang="en-US" sz="2800" i="1" dirty="0"/>
              <a:t>Discourse</a:t>
            </a:r>
            <a:r>
              <a:rPr lang="en-GB" altLang="en-US" sz="2800" dirty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2875" y="228601"/>
            <a:ext cx="119014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Castellar" panose="020A0402060406010301" pitchFamily="18" charset="0"/>
              </a:rPr>
              <a:t>Language Processing</a:t>
            </a:r>
            <a:endParaRPr lang="en-IN" sz="4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66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14475" y="966651"/>
            <a:ext cx="95367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200" b="1" dirty="0" smtClean="0">
                <a:latin typeface="medium-content-sans-serif-font"/>
              </a:rPr>
              <a:t>                     </a:t>
            </a:r>
            <a:endParaRPr lang="en-IN" sz="2800" b="1" dirty="0" smtClean="0"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032386" y="162232"/>
            <a:ext cx="10987549" cy="8044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dirty="0" smtClean="0">
                <a:latin typeface="Castellar" panose="020A0402060406010301" pitchFamily="18" charset="0"/>
                <a:cs typeface="Helvetica" panose="020B0604020202020204" pitchFamily="34" charset="0"/>
              </a:rPr>
              <a:t> understanding </a:t>
            </a:r>
            <a:r>
              <a:rPr lang="en-IN" sz="4000" dirty="0">
                <a:latin typeface="Castellar" panose="020A0402060406010301" pitchFamily="18" charset="0"/>
                <a:cs typeface="Helvetica" panose="020B0604020202020204" pitchFamily="34" charset="0"/>
              </a:rPr>
              <a:t>Text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259057819"/>
              </p:ext>
            </p:extLst>
          </p:nvPr>
        </p:nvGraphicFramePr>
        <p:xfrm>
          <a:off x="3957519" y="1771070"/>
          <a:ext cx="8181017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260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2551">
              <a:srgbClr val="97C1EC"/>
            </a:gs>
            <a:gs pos="61065">
              <a:schemeClr val="accent1">
                <a:lumMod val="60000"/>
                <a:lumOff val="40000"/>
              </a:schemeClr>
            </a:gs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https://cdn-images-1.medium.com/max/1440/0*eVfT8CCSOC3LPW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86" y="2822721"/>
            <a:ext cx="9822427" cy="36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04924" y="828586"/>
            <a:ext cx="985361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latin typeface="medium-content-serif-font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smtClean="0">
                <a:latin typeface="medium-content-serif-font"/>
              </a:rPr>
              <a:t>What </a:t>
            </a:r>
            <a:r>
              <a:rPr lang="en-US" altLang="en-US" sz="2000" dirty="0">
                <a:latin typeface="medium-content-serif-font"/>
              </a:rPr>
              <a:t>is Parsing?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to parse: "resolve a sentence into its component parts and describe their syntactic roles.” 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5599" y="22411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latin typeface="medium-content-serif-font"/>
              </a:rPr>
              <a:t> Template for a subject-verb relationship 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032386" y="271463"/>
            <a:ext cx="9544050" cy="557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3000" b="1" u="sng" dirty="0" smtClean="0">
                <a:solidFill>
                  <a:schemeClr val="tx1"/>
                </a:solidFill>
                <a:latin typeface="medium-content-serif-font"/>
              </a:rPr>
              <a:t>Parsing</a:t>
            </a:r>
            <a:r>
              <a:rPr lang="en-US" altLang="en-US" sz="30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dium-content-serif-font"/>
              </a:rPr>
              <a:t>:</a:t>
            </a:r>
            <a:endParaRPr lang="en-US" altLang="en-US" sz="3000" u="sng" dirty="0"/>
          </a:p>
        </p:txBody>
      </p:sp>
    </p:spTree>
    <p:extLst>
      <p:ext uri="{BB962C8B-B14F-4D97-AF65-F5344CB8AC3E}">
        <p14:creationId xmlns:p14="http://schemas.microsoft.com/office/powerpoint/2010/main" val="36543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1977</TotalTime>
  <Words>936</Words>
  <Application>Microsoft Office PowerPoint</Application>
  <PresentationFormat>Widescreen</PresentationFormat>
  <Paragraphs>141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Arial Unicode MS</vt:lpstr>
      <vt:lpstr>Arial</vt:lpstr>
      <vt:lpstr>Calibri</vt:lpstr>
      <vt:lpstr>Castellar</vt:lpstr>
      <vt:lpstr>Courier New</vt:lpstr>
      <vt:lpstr>europa</vt:lpstr>
      <vt:lpstr>GeosansLight</vt:lpstr>
      <vt:lpstr>Graphik Web</vt:lpstr>
      <vt:lpstr>Helvetica</vt:lpstr>
      <vt:lpstr>medium-content-sans-serif-font</vt:lpstr>
      <vt:lpstr>medium-content-serif-font</vt:lpstr>
      <vt:lpstr>merriweather</vt:lpstr>
      <vt:lpstr>roboto</vt:lpstr>
      <vt:lpstr>Wingdings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</dc:creator>
  <cp:lastModifiedBy>me</cp:lastModifiedBy>
  <cp:revision>92</cp:revision>
  <dcterms:created xsi:type="dcterms:W3CDTF">2019-01-16T09:38:59Z</dcterms:created>
  <dcterms:modified xsi:type="dcterms:W3CDTF">2019-01-27T17:13:52Z</dcterms:modified>
</cp:coreProperties>
</file>